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62" r:id="rId4"/>
  </p:sldMasterIdLst>
  <p:notesMasterIdLst>
    <p:notesMasterId r:id="rId16"/>
  </p:notesMasterIdLst>
  <p:handoutMasterIdLst>
    <p:handoutMasterId r:id="rId17"/>
  </p:handoutMasterIdLst>
  <p:sldIdLst>
    <p:sldId id="277" r:id="rId5"/>
    <p:sldId id="278" r:id="rId6"/>
    <p:sldId id="256" r:id="rId7"/>
    <p:sldId id="264" r:id="rId8"/>
    <p:sldId id="266" r:id="rId9"/>
    <p:sldId id="265" r:id="rId10"/>
    <p:sldId id="270" r:id="rId11"/>
    <p:sldId id="267" r:id="rId12"/>
    <p:sldId id="273" r:id="rId13"/>
    <p:sldId id="279" r:id="rId14"/>
    <p:sldId id="281" r:id="rId15"/>
  </p:sldIdLst>
  <p:sldSz cx="12179300" cy="9134475" type="ledger"/>
  <p:notesSz cx="6858000" cy="9144000"/>
  <p:embeddedFontLst>
    <p:embeddedFont>
      <p:font typeface="Raleway" pitchFamily="2" charset="0"/>
      <p:regular r:id="rId18"/>
      <p:bold r:id="rId19"/>
      <p:italic r:id="rId20"/>
      <p:boldItalic r:id="rId21"/>
    </p:embeddedFont>
  </p:embeddedFontLst>
  <p:defaultTextStyle>
    <a:defPPr>
      <a:defRPr lang="en-FI"/>
    </a:defPPr>
    <a:lvl1pPr marL="0" algn="l" defTabSz="755020" rtl="0" eaLnBrk="1" latinLnBrk="0" hangingPunct="1">
      <a:defRPr sz="1486" kern="1200">
        <a:solidFill>
          <a:schemeClr val="tx1"/>
        </a:solidFill>
        <a:latin typeface="+mn-lt"/>
        <a:ea typeface="+mn-ea"/>
        <a:cs typeface="+mn-cs"/>
      </a:defRPr>
    </a:lvl1pPr>
    <a:lvl2pPr marL="377510" algn="l" defTabSz="755020" rtl="0" eaLnBrk="1" latinLnBrk="0" hangingPunct="1">
      <a:defRPr sz="1486" kern="1200">
        <a:solidFill>
          <a:schemeClr val="tx1"/>
        </a:solidFill>
        <a:latin typeface="+mn-lt"/>
        <a:ea typeface="+mn-ea"/>
        <a:cs typeface="+mn-cs"/>
      </a:defRPr>
    </a:lvl2pPr>
    <a:lvl3pPr marL="755020" algn="l" defTabSz="755020" rtl="0" eaLnBrk="1" latinLnBrk="0" hangingPunct="1">
      <a:defRPr sz="1486" kern="1200">
        <a:solidFill>
          <a:schemeClr val="tx1"/>
        </a:solidFill>
        <a:latin typeface="+mn-lt"/>
        <a:ea typeface="+mn-ea"/>
        <a:cs typeface="+mn-cs"/>
      </a:defRPr>
    </a:lvl3pPr>
    <a:lvl4pPr marL="1132530" algn="l" defTabSz="755020" rtl="0" eaLnBrk="1" latinLnBrk="0" hangingPunct="1">
      <a:defRPr sz="1486" kern="1200">
        <a:solidFill>
          <a:schemeClr val="tx1"/>
        </a:solidFill>
        <a:latin typeface="+mn-lt"/>
        <a:ea typeface="+mn-ea"/>
        <a:cs typeface="+mn-cs"/>
      </a:defRPr>
    </a:lvl4pPr>
    <a:lvl5pPr marL="1510040" algn="l" defTabSz="755020" rtl="0" eaLnBrk="1" latinLnBrk="0" hangingPunct="1">
      <a:defRPr sz="1486" kern="1200">
        <a:solidFill>
          <a:schemeClr val="tx1"/>
        </a:solidFill>
        <a:latin typeface="+mn-lt"/>
        <a:ea typeface="+mn-ea"/>
        <a:cs typeface="+mn-cs"/>
      </a:defRPr>
    </a:lvl5pPr>
    <a:lvl6pPr marL="1887550" algn="l" defTabSz="755020" rtl="0" eaLnBrk="1" latinLnBrk="0" hangingPunct="1">
      <a:defRPr sz="1486" kern="1200">
        <a:solidFill>
          <a:schemeClr val="tx1"/>
        </a:solidFill>
        <a:latin typeface="+mn-lt"/>
        <a:ea typeface="+mn-ea"/>
        <a:cs typeface="+mn-cs"/>
      </a:defRPr>
    </a:lvl6pPr>
    <a:lvl7pPr marL="2265060" algn="l" defTabSz="755020" rtl="0" eaLnBrk="1" latinLnBrk="0" hangingPunct="1">
      <a:defRPr sz="1486" kern="1200">
        <a:solidFill>
          <a:schemeClr val="tx1"/>
        </a:solidFill>
        <a:latin typeface="+mn-lt"/>
        <a:ea typeface="+mn-ea"/>
        <a:cs typeface="+mn-cs"/>
      </a:defRPr>
    </a:lvl7pPr>
    <a:lvl8pPr marL="2642570" algn="l" defTabSz="755020" rtl="0" eaLnBrk="1" latinLnBrk="0" hangingPunct="1">
      <a:defRPr sz="1486" kern="1200">
        <a:solidFill>
          <a:schemeClr val="tx1"/>
        </a:solidFill>
        <a:latin typeface="+mn-lt"/>
        <a:ea typeface="+mn-ea"/>
        <a:cs typeface="+mn-cs"/>
      </a:defRPr>
    </a:lvl8pPr>
    <a:lvl9pPr marL="3020080" algn="l" defTabSz="755020" rtl="0" eaLnBrk="1" latinLnBrk="0" hangingPunct="1">
      <a:defRPr sz="148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" id="{2E5CBD45-C248-4E9A-82DD-8500A794801F}">
          <p14:sldIdLst>
            <p14:sldId id="277"/>
            <p14:sldId id="278"/>
          </p14:sldIdLst>
        </p14:section>
        <p14:section name="Margins (design)" id="{C4A0E551-5B05-480E-9C0D-178C6F9A125F}">
          <p14:sldIdLst>
            <p14:sldId id="256"/>
          </p14:sldIdLst>
        </p14:section>
        <p14:section name="Default version" id="{6555E29B-3C8E-45B1-AD3F-E53AA0303B37}">
          <p14:sldIdLst>
            <p14:sldId id="264"/>
          </p14:sldIdLst>
        </p14:section>
        <p14:section name="Single language version" id="{BEF1BF3D-EEBA-4BA5-BC49-463DF25282F9}">
          <p14:sldIdLst>
            <p14:sldId id="266"/>
          </p14:sldIdLst>
        </p14:section>
        <p14:section name="Two language version" id="{5FA2ED2B-B883-4804-93A1-21CE6F8D7EF6}">
          <p14:sldIdLst>
            <p14:sldId id="265"/>
          </p14:sldIdLst>
        </p14:section>
        <p14:section name="Multiple language version" id="{67DFB794-A779-424F-BBBA-D39C2246C756}">
          <p14:sldIdLst>
            <p14:sldId id="270"/>
          </p14:sldIdLst>
        </p14:section>
        <p14:section name="Own logo version" id="{7B220D25-CF6E-4A60-99D8-D037840E4A4C}">
          <p14:sldIdLst>
            <p14:sldId id="267"/>
          </p14:sldIdLst>
        </p14:section>
        <p14:section name="Human version" id="{CF478932-8DF4-C44D-A5D6-17AF2AAADB49}">
          <p14:sldIdLst>
            <p14:sldId id="273"/>
          </p14:sldIdLst>
        </p14:section>
        <p14:section name="Examples" id="{4102DDDC-AD5C-DD42-BF43-9BDDACC5B74D}">
          <p14:sldIdLst>
            <p14:sldId id="279"/>
          </p14:sldIdLst>
        </p14:section>
        <p14:section name="Own logo version, 2 lang" id="{3AD42CE5-DC99-D04D-8DBE-93A2509D8EC6}">
          <p14:sldIdLst>
            <p14:sldId id="28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77" userDrawn="1">
          <p15:clr>
            <a:srgbClr val="A4A3A4"/>
          </p15:clr>
        </p15:guide>
        <p15:guide id="2" pos="3836" userDrawn="1">
          <p15:clr>
            <a:srgbClr val="A4A3A4"/>
          </p15:clr>
        </p15:guide>
        <p15:guide id="3" orient="horz" pos="416" userDrawn="1">
          <p15:clr>
            <a:srgbClr val="A4A3A4"/>
          </p15:clr>
        </p15:guide>
        <p15:guide id="4" orient="horz" pos="5260" userDrawn="1">
          <p15:clr>
            <a:srgbClr val="A4A3A4"/>
          </p15:clr>
        </p15:guide>
        <p15:guide id="5" pos="548" userDrawn="1">
          <p15:clr>
            <a:srgbClr val="A4A3A4"/>
          </p15:clr>
        </p15:guide>
        <p15:guide id="6" pos="71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F0CB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16E791-A328-5A41-A572-8224CDB55177}" v="8" dt="2024-04-16T11:15:44.086"/>
    <p1510:client id="{65B5C575-EB5E-16EC-BFD2-FE0B461B14F2}" v="2" dt="2024-04-17T06:45:31.962"/>
    <p1510:client id="{9CF47AB6-0D7C-A575-22A9-7B9EDC52DA78}" v="140" dt="2024-04-17T11:57:17.7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4"/>
  </p:normalViewPr>
  <p:slideViewPr>
    <p:cSldViewPr snapToGrid="0">
      <p:cViewPr varScale="1">
        <p:scale>
          <a:sx n="79" d="100"/>
          <a:sy n="79" d="100"/>
        </p:scale>
        <p:origin x="1446" y="102"/>
      </p:cViewPr>
      <p:guideLst>
        <p:guide orient="horz" pos="2877"/>
        <p:guide pos="3836"/>
        <p:guide orient="horz" pos="416"/>
        <p:guide orient="horz" pos="5260"/>
        <p:guide pos="548"/>
        <p:guide pos="712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968F14-42FC-7146-8D97-56FB51D48BD3}" type="datetimeFigureOut">
              <a:rPr lang="en-US" smtClean="0"/>
              <a:t>8/4/2025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199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B446A-AE1D-7041-89B8-90DF9F893A24}" type="datetimeFigureOut">
              <a:rPr lang="en-US" smtClean="0"/>
              <a:t>8/4/2025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ED0AE4-85D5-874D-B7D5-57FDFD673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74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22977" rtl="0" eaLnBrk="1" latinLnBrk="0" hangingPunct="1">
      <a:defRPr sz="1343" kern="1200">
        <a:solidFill>
          <a:schemeClr val="tx1"/>
        </a:solidFill>
        <a:latin typeface="+mn-lt"/>
        <a:ea typeface="+mn-ea"/>
        <a:cs typeface="+mn-cs"/>
      </a:defRPr>
    </a:lvl1pPr>
    <a:lvl2pPr marL="511488" algn="l" defTabSz="1022977" rtl="0" eaLnBrk="1" latinLnBrk="0" hangingPunct="1">
      <a:defRPr sz="1343" kern="1200">
        <a:solidFill>
          <a:schemeClr val="tx1"/>
        </a:solidFill>
        <a:latin typeface="+mn-lt"/>
        <a:ea typeface="+mn-ea"/>
        <a:cs typeface="+mn-cs"/>
      </a:defRPr>
    </a:lvl2pPr>
    <a:lvl3pPr marL="1022977" algn="l" defTabSz="1022977" rtl="0" eaLnBrk="1" latinLnBrk="0" hangingPunct="1">
      <a:defRPr sz="1343" kern="1200">
        <a:solidFill>
          <a:schemeClr val="tx1"/>
        </a:solidFill>
        <a:latin typeface="+mn-lt"/>
        <a:ea typeface="+mn-ea"/>
        <a:cs typeface="+mn-cs"/>
      </a:defRPr>
    </a:lvl3pPr>
    <a:lvl4pPr marL="1534465" algn="l" defTabSz="1022977" rtl="0" eaLnBrk="1" latinLnBrk="0" hangingPunct="1">
      <a:defRPr sz="1343" kern="1200">
        <a:solidFill>
          <a:schemeClr val="tx1"/>
        </a:solidFill>
        <a:latin typeface="+mn-lt"/>
        <a:ea typeface="+mn-ea"/>
        <a:cs typeface="+mn-cs"/>
      </a:defRPr>
    </a:lvl4pPr>
    <a:lvl5pPr marL="2045953" algn="l" defTabSz="1022977" rtl="0" eaLnBrk="1" latinLnBrk="0" hangingPunct="1">
      <a:defRPr sz="1343" kern="1200">
        <a:solidFill>
          <a:schemeClr val="tx1"/>
        </a:solidFill>
        <a:latin typeface="+mn-lt"/>
        <a:ea typeface="+mn-ea"/>
        <a:cs typeface="+mn-cs"/>
      </a:defRPr>
    </a:lvl5pPr>
    <a:lvl6pPr marL="2557441" algn="l" defTabSz="1022977" rtl="0" eaLnBrk="1" latinLnBrk="0" hangingPunct="1">
      <a:defRPr sz="1343" kern="1200">
        <a:solidFill>
          <a:schemeClr val="tx1"/>
        </a:solidFill>
        <a:latin typeface="+mn-lt"/>
        <a:ea typeface="+mn-ea"/>
        <a:cs typeface="+mn-cs"/>
      </a:defRPr>
    </a:lvl6pPr>
    <a:lvl7pPr marL="3068930" algn="l" defTabSz="1022977" rtl="0" eaLnBrk="1" latinLnBrk="0" hangingPunct="1">
      <a:defRPr sz="1343" kern="1200">
        <a:solidFill>
          <a:schemeClr val="tx1"/>
        </a:solidFill>
        <a:latin typeface="+mn-lt"/>
        <a:ea typeface="+mn-ea"/>
        <a:cs typeface="+mn-cs"/>
      </a:defRPr>
    </a:lvl7pPr>
    <a:lvl8pPr marL="3580419" algn="l" defTabSz="1022977" rtl="0" eaLnBrk="1" latinLnBrk="0" hangingPunct="1">
      <a:defRPr sz="1343" kern="1200">
        <a:solidFill>
          <a:schemeClr val="tx1"/>
        </a:solidFill>
        <a:latin typeface="+mn-lt"/>
        <a:ea typeface="+mn-ea"/>
        <a:cs typeface="+mn-cs"/>
      </a:defRPr>
    </a:lvl8pPr>
    <a:lvl9pPr marL="4091907" algn="l" defTabSz="1022977" rtl="0" eaLnBrk="1" latinLnBrk="0" hangingPunct="1">
      <a:defRPr sz="134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b="1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44657-5A25-3D42-9D57-3C14E54797E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936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b="1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44657-5A25-3D42-9D57-3C14E54797E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073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b="1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44657-5A25-3D42-9D57-3C14E54797E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645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estion sh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ESTION TEXT"/>
          <p:cNvSpPr>
            <a:spLocks noGrp="1" noRot="1" noMove="1" noResize="1" noEditPoints="1" noAdjustHandles="1" noChangeArrowheads="1" noChangeShapeType="1"/>
          </p:cNvSpPr>
          <p:nvPr>
            <p:ph type="ctrTitle" hasCustomPrompt="1"/>
          </p:nvPr>
        </p:nvSpPr>
        <p:spPr>
          <a:xfrm>
            <a:off x="1297277" y="1026069"/>
            <a:ext cx="9575661" cy="7089200"/>
          </a:xfrm>
        </p:spPr>
        <p:txBody>
          <a:bodyPr lIns="0" tIns="0" rIns="0" bIns="0" anchor="ctr" anchorCtr="0">
            <a:noAutofit/>
          </a:bodyPr>
          <a:lstStyle>
            <a:lvl1pPr marL="0" marR="0" indent="0" algn="ctr" defTabSz="1148281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291" b="1" i="0" baseline="0"/>
            </a:lvl1pPr>
          </a:lstStyle>
          <a:p>
            <a:r>
              <a:rPr lang="en-US"/>
              <a:t>Add your question</a:t>
            </a:r>
          </a:p>
        </p:txBody>
      </p:sp>
    </p:spTree>
    <p:extLst>
      <p:ext uri="{BB962C8B-B14F-4D97-AF65-F5344CB8AC3E}">
        <p14:creationId xmlns:p14="http://schemas.microsoft.com/office/powerpoint/2010/main" val="3522132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77" userDrawn="1">
          <p15:clr>
            <a:srgbClr val="FBAE40"/>
          </p15:clr>
        </p15:guide>
        <p15:guide id="2" pos="3836" userDrawn="1">
          <p15:clr>
            <a:srgbClr val="FBAE40"/>
          </p15:clr>
        </p15:guide>
        <p15:guide id="3" pos="822" userDrawn="1">
          <p15:clr>
            <a:srgbClr val="FBAE40"/>
          </p15:clr>
        </p15:guide>
        <p15:guide id="4" pos="6850" userDrawn="1">
          <p15:clr>
            <a:srgbClr val="FBAE40"/>
          </p15:clr>
        </p15:guide>
        <p15:guide id="5" orient="horz" pos="648" userDrawn="1">
          <p15:clr>
            <a:srgbClr val="FBAE40"/>
          </p15:clr>
        </p15:guide>
        <p15:guide id="6" orient="horz" pos="510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448" y="1494925"/>
            <a:ext cx="10352405" cy="3180151"/>
          </a:xfrm>
        </p:spPr>
        <p:txBody>
          <a:bodyPr anchor="b"/>
          <a:lstStyle>
            <a:lvl1pPr algn="ctr">
              <a:defRPr sz="7535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4797715"/>
            <a:ext cx="9134475" cy="2205383"/>
          </a:xfrm>
        </p:spPr>
        <p:txBody>
          <a:bodyPr/>
          <a:lstStyle>
            <a:lvl1pPr marL="0" indent="0" algn="ctr">
              <a:buNone/>
              <a:defRPr sz="3014"/>
            </a:lvl1pPr>
            <a:lvl2pPr marL="574140" indent="0" algn="ctr">
              <a:buNone/>
              <a:defRPr sz="2512"/>
            </a:lvl2pPr>
            <a:lvl3pPr marL="1148281" indent="0" algn="ctr">
              <a:buNone/>
              <a:defRPr sz="2260"/>
            </a:lvl3pPr>
            <a:lvl4pPr marL="1722420" indent="0" algn="ctr">
              <a:buNone/>
              <a:defRPr sz="2009"/>
            </a:lvl4pPr>
            <a:lvl5pPr marL="2296560" indent="0" algn="ctr">
              <a:buNone/>
              <a:defRPr sz="2009"/>
            </a:lvl5pPr>
            <a:lvl6pPr marL="2870701" indent="0" algn="ctr">
              <a:buNone/>
              <a:defRPr sz="2009"/>
            </a:lvl6pPr>
            <a:lvl7pPr marL="3444841" indent="0" algn="ctr">
              <a:buNone/>
              <a:defRPr sz="2009"/>
            </a:lvl7pPr>
            <a:lvl8pPr marL="4018981" indent="0" algn="ctr">
              <a:buNone/>
              <a:defRPr sz="2009"/>
            </a:lvl8pPr>
            <a:lvl9pPr marL="4593120" indent="0" algn="ctr">
              <a:buNone/>
              <a:defRPr sz="2009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669F3-6DBC-5F4C-B24C-1CAFD901BB65}" type="datetimeFigureOut">
              <a:rPr lang="en-IE" smtClean="0"/>
              <a:t>04/08/2025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7CA8-32F7-CE4D-8E53-A6044E73AA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91557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3EEAF85-F3CE-9645-A169-965B8F943CD5}"/>
              </a:ext>
            </a:extLst>
          </p:cNvPr>
          <p:cNvSpPr/>
          <p:nvPr userDrawn="1"/>
        </p:nvSpPr>
        <p:spPr>
          <a:xfrm>
            <a:off x="1" y="1"/>
            <a:ext cx="9269013" cy="91344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798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003345D-FCB4-6744-A54F-1B964FA3C6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4961" y="752944"/>
            <a:ext cx="6420890" cy="7628585"/>
          </a:xfrm>
        </p:spPr>
        <p:txBody>
          <a:bodyPr/>
          <a:lstStyle/>
          <a:p>
            <a:endParaRPr lang="en-FI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41DFE398-42FD-8B4E-B204-D514FFA2F4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4336" y="473639"/>
            <a:ext cx="2345802" cy="18505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656726-0E18-6447-937A-ADEBC142DF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6077" y="3491400"/>
            <a:ext cx="7136650" cy="2205383"/>
          </a:xfrm>
        </p:spPr>
        <p:txBody>
          <a:bodyPr anchor="b">
            <a:noAutofit/>
          </a:bodyPr>
          <a:lstStyle>
            <a:lvl1pPr algn="l">
              <a:lnSpc>
                <a:spcPts val="7292"/>
              </a:lnSpc>
              <a:defRPr sz="7192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39F62F-859C-9B47-905E-726D537DDC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6077" y="6123164"/>
            <a:ext cx="7136650" cy="893149"/>
          </a:xfrm>
        </p:spPr>
        <p:txBody>
          <a:bodyPr/>
          <a:lstStyle>
            <a:lvl1pPr marL="0" indent="0" algn="l">
              <a:buNone/>
              <a:defRPr sz="2397">
                <a:solidFill>
                  <a:schemeClr val="tx1"/>
                </a:solidFill>
              </a:defRPr>
            </a:lvl1pPr>
            <a:lvl2pPr marL="456698" indent="0" algn="ctr">
              <a:buNone/>
              <a:defRPr sz="1998"/>
            </a:lvl2pPr>
            <a:lvl3pPr marL="913394" indent="0" algn="ctr">
              <a:buNone/>
              <a:defRPr sz="1798"/>
            </a:lvl3pPr>
            <a:lvl4pPr marL="1370092" indent="0" algn="ctr">
              <a:buNone/>
              <a:defRPr sz="1598"/>
            </a:lvl4pPr>
            <a:lvl5pPr marL="1826789" indent="0" algn="ctr">
              <a:buNone/>
              <a:defRPr sz="1598"/>
            </a:lvl5pPr>
            <a:lvl6pPr marL="2283487" indent="0" algn="ctr">
              <a:buNone/>
              <a:defRPr sz="1598"/>
            </a:lvl6pPr>
            <a:lvl7pPr marL="2740184" indent="0" algn="ctr">
              <a:buNone/>
              <a:defRPr sz="1598"/>
            </a:lvl7pPr>
            <a:lvl8pPr marL="3196881" indent="0" algn="ctr">
              <a:buNone/>
              <a:defRPr sz="1598"/>
            </a:lvl8pPr>
            <a:lvl9pPr marL="3653579" indent="0" algn="ctr">
              <a:buNone/>
              <a:defRPr sz="1598"/>
            </a:lvl9pPr>
          </a:lstStyle>
          <a:p>
            <a:r>
              <a:rPr lang="en-GB"/>
              <a:t>Click to edit Master subtitle style</a:t>
            </a:r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1009195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D5D8A8-6C61-FD4D-8733-13A3A1EBD0BE}"/>
              </a:ext>
            </a:extLst>
          </p:cNvPr>
          <p:cNvSpPr/>
          <p:nvPr userDrawn="1"/>
        </p:nvSpPr>
        <p:spPr>
          <a:xfrm>
            <a:off x="837329" y="2431630"/>
            <a:ext cx="10388809" cy="55643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79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5C9E6D-E171-3B4A-9B30-5E0A6E64D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329" y="486327"/>
            <a:ext cx="10388809" cy="176557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FBD9E-6FF1-7748-9C07-F96ED90264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8355" y="2700628"/>
            <a:ext cx="9722591" cy="488937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156BDE71-CAA9-9444-8993-9B8E559B1A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834614" y="8166225"/>
            <a:ext cx="1197058" cy="944345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3C81009-3A8A-E044-8740-7DB9D9CB5E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7326" y="8481423"/>
            <a:ext cx="1122434" cy="3334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99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041BC42-2B63-B346-80CC-85A2BAEADE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081296" y="8481423"/>
            <a:ext cx="318580" cy="3334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99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94299364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0F9C50D-C8B2-584B-8F49-633BC5B1A0C6}"/>
              </a:ext>
            </a:extLst>
          </p:cNvPr>
          <p:cNvSpPr/>
          <p:nvPr userDrawn="1"/>
        </p:nvSpPr>
        <p:spPr>
          <a:xfrm>
            <a:off x="837327" y="1479355"/>
            <a:ext cx="5854123" cy="61757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798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003345D-FCB4-6744-A54F-1B964FA3C6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24480" y="1102904"/>
            <a:ext cx="5017493" cy="6928668"/>
          </a:xfrm>
        </p:spPr>
        <p:txBody>
          <a:bodyPr/>
          <a:lstStyle/>
          <a:p>
            <a:endParaRPr lang="en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656726-0E18-6447-937A-ADEBC142DF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2633" y="2986467"/>
            <a:ext cx="7382772" cy="2205383"/>
          </a:xfrm>
        </p:spPr>
        <p:txBody>
          <a:bodyPr anchor="b">
            <a:noAutofit/>
          </a:bodyPr>
          <a:lstStyle>
            <a:lvl1pPr algn="l">
              <a:lnSpc>
                <a:spcPts val="7292"/>
              </a:lnSpc>
              <a:defRPr sz="7192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39F62F-859C-9B47-905E-726D537DDC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2633" y="5618232"/>
            <a:ext cx="7382772" cy="893149"/>
          </a:xfrm>
        </p:spPr>
        <p:txBody>
          <a:bodyPr/>
          <a:lstStyle>
            <a:lvl1pPr marL="0" indent="0" algn="l">
              <a:buNone/>
              <a:defRPr sz="2397">
                <a:solidFill>
                  <a:schemeClr val="tx1"/>
                </a:solidFill>
              </a:defRPr>
            </a:lvl1pPr>
            <a:lvl2pPr marL="456698" indent="0" algn="ctr">
              <a:buNone/>
              <a:defRPr sz="1998"/>
            </a:lvl2pPr>
            <a:lvl3pPr marL="913394" indent="0" algn="ctr">
              <a:buNone/>
              <a:defRPr sz="1798"/>
            </a:lvl3pPr>
            <a:lvl4pPr marL="1370092" indent="0" algn="ctr">
              <a:buNone/>
              <a:defRPr sz="1598"/>
            </a:lvl4pPr>
            <a:lvl5pPr marL="1826789" indent="0" algn="ctr">
              <a:buNone/>
              <a:defRPr sz="1598"/>
            </a:lvl5pPr>
            <a:lvl6pPr marL="2283487" indent="0" algn="ctr">
              <a:buNone/>
              <a:defRPr sz="1598"/>
            </a:lvl6pPr>
            <a:lvl7pPr marL="2740184" indent="0" algn="ctr">
              <a:buNone/>
              <a:defRPr sz="1598"/>
            </a:lvl7pPr>
            <a:lvl8pPr marL="3196881" indent="0" algn="ctr">
              <a:buNone/>
              <a:defRPr sz="1598"/>
            </a:lvl8pPr>
            <a:lvl9pPr marL="3653579" indent="0" algn="ctr">
              <a:buNone/>
              <a:defRPr sz="1598"/>
            </a:lvl9pPr>
          </a:lstStyle>
          <a:p>
            <a:r>
              <a:rPr lang="en-GB"/>
              <a:t>Click to edit Master subtitle style</a:t>
            </a:r>
            <a:endParaRPr lang="en-FI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E4E6B23F-2E5A-334C-9246-FEE77C3ABD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834614" y="8166225"/>
            <a:ext cx="1197058" cy="944345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F23FB1E2-A22D-5644-BBBE-ADD3EF5403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7326" y="8481423"/>
            <a:ext cx="1122434" cy="3334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99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7BC6AA0-7FF4-D941-90F6-F3402DEFE1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081296" y="8481423"/>
            <a:ext cx="318580" cy="3334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99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415396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B2C496-C656-D34D-BE2A-B80038E09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328" y="486327"/>
            <a:ext cx="10504646" cy="176557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722570-376A-DD47-83B1-0FAA7C3AAE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328" y="2431632"/>
            <a:ext cx="10504646" cy="54456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13C281-61BE-C84D-A1BB-E741350B9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7326" y="8481423"/>
            <a:ext cx="1122434" cy="3334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99">
                <a:solidFill>
                  <a:schemeClr val="tx1"/>
                </a:solidFill>
              </a:defRPr>
            </a:lvl1pPr>
          </a:lstStyle>
          <a:p>
            <a:r>
              <a:rPr lang="en-US" b="0" i="0">
                <a:solidFill>
                  <a:srgbClr val="22272E"/>
                </a:solidFill>
                <a:effectLst/>
                <a:latin typeface="Raleway" panose="020B0503030101060003" pitchFamily="34" charset="0"/>
              </a:rPr>
              <a:t>©HappyOrNot Ltd.   |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6D2FBA-A7E5-224C-9223-32D04ED85E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081296" y="8481423"/>
            <a:ext cx="318580" cy="3334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99">
                <a:solidFill>
                  <a:schemeClr val="tx1"/>
                </a:solidFill>
              </a:defRPr>
            </a:lvl1pPr>
          </a:lstStyle>
          <a:p>
            <a:fld id="{8B0EEF1D-94A0-D84D-BD54-56E67123B770}" type="slidenum">
              <a:rPr lang="en-FI" smtClean="0"/>
              <a:pPr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716455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</p:sldLayoutIdLst>
  <p:transition spd="med">
    <p:pull/>
  </p:transition>
  <p:hf sldNum="0" hdr="0" ftr="0" dt="0"/>
  <p:txStyles>
    <p:titleStyle>
      <a:lvl1pPr algn="l" defTabSz="913394" rtl="0" eaLnBrk="1" latinLnBrk="0" hangingPunct="1">
        <a:lnSpc>
          <a:spcPct val="90000"/>
        </a:lnSpc>
        <a:spcBef>
          <a:spcPct val="0"/>
        </a:spcBef>
        <a:buNone/>
        <a:defRPr sz="4794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49" indent="-228349" algn="l" defTabSz="913394" rtl="0" eaLnBrk="1" latinLnBrk="0" hangingPunct="1">
        <a:lnSpc>
          <a:spcPts val="2397"/>
        </a:lnSpc>
        <a:spcBef>
          <a:spcPts val="599"/>
        </a:spcBef>
        <a:spcAft>
          <a:spcPts val="799"/>
        </a:spcAft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046" indent="-228349" algn="l" defTabSz="913394" rtl="0" eaLnBrk="1" latinLnBrk="0" hangingPunct="1">
        <a:lnSpc>
          <a:spcPts val="2397"/>
        </a:lnSpc>
        <a:spcBef>
          <a:spcPts val="599"/>
        </a:spcBef>
        <a:spcAft>
          <a:spcPts val="799"/>
        </a:spcAft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1743" indent="-228349" algn="l" defTabSz="913394" rtl="0" eaLnBrk="1" latinLnBrk="0" hangingPunct="1">
        <a:lnSpc>
          <a:spcPts val="2397"/>
        </a:lnSpc>
        <a:spcBef>
          <a:spcPts val="599"/>
        </a:spcBef>
        <a:spcAft>
          <a:spcPts val="799"/>
        </a:spcAft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598441" indent="-228349" algn="l" defTabSz="913394" rtl="0" eaLnBrk="1" latinLnBrk="0" hangingPunct="1">
        <a:lnSpc>
          <a:spcPts val="2397"/>
        </a:lnSpc>
        <a:spcBef>
          <a:spcPts val="599"/>
        </a:spcBef>
        <a:spcAft>
          <a:spcPts val="799"/>
        </a:spcAft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5138" indent="-228349" algn="l" defTabSz="913394" rtl="0" eaLnBrk="1" latinLnBrk="0" hangingPunct="1">
        <a:lnSpc>
          <a:spcPts val="2397"/>
        </a:lnSpc>
        <a:spcBef>
          <a:spcPts val="599"/>
        </a:spcBef>
        <a:spcAft>
          <a:spcPts val="799"/>
        </a:spcAft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1835" indent="-228349" algn="l" defTabSz="91339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68533" indent="-228349" algn="l" defTabSz="91339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5230" indent="-228349" algn="l" defTabSz="91339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1928" indent="-228349" algn="l" defTabSz="91339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I"/>
      </a:defPPr>
      <a:lvl1pPr marL="0" algn="l" defTabSz="91339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698" algn="l" defTabSz="91339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394" algn="l" defTabSz="91339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092" algn="l" defTabSz="91339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6789" algn="l" defTabSz="91339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3487" algn="l" defTabSz="91339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0184" algn="l" defTabSz="91339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6881" algn="l" defTabSz="91339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3579" algn="l" defTabSz="91339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093" userDrawn="1">
          <p15:clr>
            <a:srgbClr val="F26B43"/>
          </p15:clr>
        </p15:guide>
        <p15:guide id="4" orient="horz" pos="3182" userDrawn="1">
          <p15:clr>
            <a:srgbClr val="F26B43"/>
          </p15:clr>
        </p15:guide>
        <p15:guide id="5" orient="horz" pos="193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95A9C61-4235-DF87-8358-25128FCCA638}"/>
              </a:ext>
            </a:extLst>
          </p:cNvPr>
          <p:cNvSpPr/>
          <p:nvPr/>
        </p:nvSpPr>
        <p:spPr>
          <a:xfrm>
            <a:off x="12532" y="260875"/>
            <a:ext cx="8821916" cy="8608888"/>
          </a:xfrm>
          <a:prstGeom prst="rect">
            <a:avLst/>
          </a:prstGeom>
          <a:solidFill>
            <a:srgbClr val="F0F2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97"/>
          </a:p>
        </p:txBody>
      </p:sp>
      <p:pic>
        <p:nvPicPr>
          <p:cNvPr id="5" name="Picture Placeholder 4" descr="A person smiling next to a group of white rectangular objects&#10;&#10;Description automatically generated">
            <a:extLst>
              <a:ext uri="{FF2B5EF4-FFF2-40B4-BE49-F238E27FC236}">
                <a16:creationId xmlns:a16="http://schemas.microsoft.com/office/drawing/2014/main" id="{4FDE34FA-47F6-8A5D-4468-510AE1A2CE8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l="39452" t="27" r="943" b="147"/>
          <a:stretch/>
        </p:blipFill>
        <p:spPr>
          <a:xfrm>
            <a:off x="5152358" y="970811"/>
            <a:ext cx="6426315" cy="718032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2CFF865-320B-D89C-649C-45AE8EDAF0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6076" y="2976419"/>
            <a:ext cx="5794545" cy="2856690"/>
          </a:xfrm>
        </p:spPr>
        <p:txBody>
          <a:bodyPr/>
          <a:lstStyle/>
          <a:p>
            <a:r>
              <a:rPr lang="en-US" sz="7169" dirty="0"/>
              <a:t>Question Sheet Templates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25C8D2A6-0145-C0A5-1DC6-7750019C12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6077" y="6736034"/>
            <a:ext cx="3724941" cy="842133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sz="2350" dirty="0"/>
              <a:t>US size Ledger/Letter</a:t>
            </a:r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A09206C1-8B0F-B644-EAC1-B4A78AD77D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9263" y="630351"/>
            <a:ext cx="2455298" cy="1457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488888"/>
      </p:ext>
    </p:extLst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AD7B26CB-E83E-8B82-3F49-372B2C65B90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l="-5399" t="-2590" r="60405" b="2781"/>
          <a:stretch/>
        </p:blipFill>
        <p:spPr>
          <a:xfrm>
            <a:off x="6321289" y="1300782"/>
            <a:ext cx="5019111" cy="652040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2C441DB-4E3C-AAFE-7ED1-EC6350A268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2634" y="3076759"/>
            <a:ext cx="6354242" cy="2079414"/>
          </a:xfrm>
        </p:spPr>
        <p:txBody>
          <a:bodyPr/>
          <a:lstStyle/>
          <a:p>
            <a:r>
              <a:rPr lang="en-US" sz="7531" dirty="0"/>
              <a:t>Example </a:t>
            </a:r>
            <a:br>
              <a:rPr lang="en-US" sz="7531" dirty="0"/>
            </a:br>
            <a:r>
              <a:rPr lang="en-US" sz="7531" dirty="0"/>
              <a:t>mock-ups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FD9DE6-BB23-BAB8-604C-B14AA2C1A31F}"/>
              </a:ext>
            </a:extLst>
          </p:cNvPr>
          <p:cNvSpPr/>
          <p:nvPr/>
        </p:nvSpPr>
        <p:spPr>
          <a:xfrm>
            <a:off x="10927147" y="8130426"/>
            <a:ext cx="1140333" cy="6265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97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6897274-A8BC-F11E-51C2-25AB715B82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54783" y="8011450"/>
            <a:ext cx="1389139" cy="856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361996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EFE8F12-724A-BCB9-AF39-0D27BE7B1291}"/>
              </a:ext>
            </a:extLst>
          </p:cNvPr>
          <p:cNvSpPr/>
          <p:nvPr/>
        </p:nvSpPr>
        <p:spPr>
          <a:xfrm>
            <a:off x="1" y="0"/>
            <a:ext cx="12179300" cy="6216278"/>
          </a:xfrm>
          <a:prstGeom prst="rect">
            <a:avLst/>
          </a:prstGeom>
          <a:solidFill>
            <a:srgbClr val="1496B9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197"/>
          </a:p>
        </p:txBody>
      </p:sp>
      <p:sp>
        <p:nvSpPr>
          <p:cNvPr id="8" name="TextBox 7"/>
          <p:cNvSpPr txBox="1"/>
          <p:nvPr/>
        </p:nvSpPr>
        <p:spPr>
          <a:xfrm>
            <a:off x="1296329" y="1651261"/>
            <a:ext cx="9543957" cy="2925746"/>
          </a:xfrm>
          <a:prstGeom prst="rect">
            <a:avLst/>
          </a:prstGeom>
          <a:noFill/>
        </p:spPr>
        <p:txBody>
          <a:bodyPr wrap="square" lIns="74114" tIns="37057" rIns="74114" bIns="37057" rtlCol="0" anchor="t">
            <a:spAutoFit/>
          </a:bodyPr>
          <a:lstStyle/>
          <a:p>
            <a:pPr algn="ctr" defTabSz="1148281">
              <a:spcBef>
                <a:spcPct val="0"/>
              </a:spcBef>
            </a:pPr>
            <a:r>
              <a:rPr lang="en-IE" sz="9263" b="1" noProof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Please rate our service today</a:t>
            </a:r>
            <a:endParaRPr lang="en-US" sz="9263" b="1" noProof="1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HappyOrNot - Wikipedia">
            <a:extLst>
              <a:ext uri="{FF2B5EF4-FFF2-40B4-BE49-F238E27FC236}">
                <a16:creationId xmlns:a16="http://schemas.microsoft.com/office/drawing/2014/main" id="{DEE6A8CF-2202-42A4-939D-5FDD88910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866" y="6440874"/>
            <a:ext cx="2470643" cy="1465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EB6AB22-F955-4B74-4110-70A90C23AC75}"/>
              </a:ext>
            </a:extLst>
          </p:cNvPr>
          <p:cNvSpPr txBox="1">
            <a:spLocks/>
          </p:cNvSpPr>
          <p:nvPr/>
        </p:nvSpPr>
        <p:spPr>
          <a:xfrm>
            <a:off x="1301815" y="4793399"/>
            <a:ext cx="9550576" cy="812145"/>
          </a:xfrm>
          <a:prstGeom prst="rect">
            <a:avLst/>
          </a:prstGeom>
        </p:spPr>
        <p:txBody>
          <a:bodyPr vert="horz" lIns="0" tIns="0" rIns="0" bIns="0" rtlCol="0" anchor="ctr" anchorCtr="0">
            <a:normAutofit fontScale="97500"/>
          </a:bodyPr>
          <a:lstStyle>
            <a:lvl1pPr marL="0" marR="0" indent="0" algn="ctr" defTabSz="142555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5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4994" b="0" dirty="0">
                <a:solidFill>
                  <a:schemeClr val="bg1"/>
                </a:solidFill>
                <a:latin typeface="Raleway"/>
              </a:rPr>
              <a:t>Miten </a:t>
            </a:r>
            <a:r>
              <a:rPr lang="en-US" sz="4994" b="0" err="1">
                <a:solidFill>
                  <a:schemeClr val="bg1"/>
                </a:solidFill>
                <a:latin typeface="Raleway"/>
              </a:rPr>
              <a:t>onnistuimme</a:t>
            </a:r>
            <a:r>
              <a:rPr lang="en-US" sz="4994" b="0" dirty="0">
                <a:solidFill>
                  <a:schemeClr val="bg1"/>
                </a:solidFill>
                <a:latin typeface="Raleway"/>
              </a:rPr>
              <a:t> </a:t>
            </a:r>
            <a:r>
              <a:rPr lang="en-US" sz="4994" b="0" err="1">
                <a:solidFill>
                  <a:schemeClr val="bg1"/>
                </a:solidFill>
                <a:latin typeface="Raleway"/>
              </a:rPr>
              <a:t>tänään</a:t>
            </a:r>
            <a:r>
              <a:rPr lang="en-US" sz="4994" b="0" dirty="0">
                <a:solidFill>
                  <a:schemeClr val="bg1"/>
                </a:solidFill>
                <a:latin typeface="Raleway"/>
              </a:rPr>
              <a:t>?</a:t>
            </a:r>
          </a:p>
        </p:txBody>
      </p:sp>
      <p:pic>
        <p:nvPicPr>
          <p:cNvPr id="7" name="Picture 6" descr="A yellow and blue sign&#10;&#10;Description automatically generated">
            <a:extLst>
              <a:ext uri="{FF2B5EF4-FFF2-40B4-BE49-F238E27FC236}">
                <a16:creationId xmlns:a16="http://schemas.microsoft.com/office/drawing/2014/main" id="{BB7F26EE-3464-CCAF-8E16-A04398BBB5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5083" y="6310095"/>
            <a:ext cx="1563352" cy="172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934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1BB76-A7A9-52CC-77D5-3A4D802AA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7531"/>
              <a:t>Instructions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5DAE5D-74C8-BC7A-B04F-F1DEC0CAA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50" dirty="0"/>
              <a:t>Here you can find the standard </a:t>
            </a:r>
            <a:r>
              <a:rPr lang="en-US" sz="2250" dirty="0" err="1"/>
              <a:t>HappyOrNot</a:t>
            </a:r>
            <a:r>
              <a:rPr lang="en-US" sz="2250" dirty="0"/>
              <a:t> question sheet templates we have available for Smiley Terminal Stand, Table and Smiley Touch Stand. </a:t>
            </a:r>
          </a:p>
          <a:p>
            <a:pPr marL="227965" indent="-2279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933" dirty="0"/>
          </a:p>
          <a:p>
            <a:pPr marL="275590" indent="-27559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,Sans-Serif" panose="020B0604020202020204" pitchFamily="34" charset="0"/>
            </a:pPr>
            <a:r>
              <a:rPr lang="en-US" sz="1933" dirty="0"/>
              <a:t>Use short questions to maximize engagement. Small text is hard to read and creates friction</a:t>
            </a:r>
          </a:p>
          <a:p>
            <a:pPr marL="227965" indent="-2279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933" dirty="0"/>
          </a:p>
          <a:p>
            <a:pPr marL="229870" indent="-22987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,Sans-Serif" panose="020B0604020202020204" pitchFamily="34" charset="0"/>
            </a:pPr>
            <a:r>
              <a:rPr lang="en-US" sz="1933" dirty="0"/>
              <a:t>Each question sheet version includes a yellow call-out box with more details about the elements that can be edited</a:t>
            </a:r>
            <a:br>
              <a:rPr lang="en-US" sz="1933" dirty="0"/>
            </a:br>
            <a:endParaRPr lang="en-US" sz="1933"/>
          </a:p>
          <a:p>
            <a:pPr marL="229870" indent="-22987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,Sans-Serif" panose="020B0604020202020204" pitchFamily="34" charset="0"/>
            </a:pPr>
            <a:r>
              <a:rPr lang="en-US" sz="1900" dirty="0">
                <a:solidFill>
                  <a:srgbClr val="4D5660"/>
                </a:solidFill>
              </a:rPr>
              <a:t>The sheet designs are default US size Ledger. To print Ledger as Letter, set the paper size from the printer settings or inform the print house about the sizing</a:t>
            </a:r>
            <a:endParaRPr lang="en-US" sz="1900" dirty="0"/>
          </a:p>
          <a:p>
            <a:pPr marL="229870" indent="-22987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,Sans-Serif" panose="020B0604020202020204" pitchFamily="34" charset="0"/>
            </a:pPr>
            <a:endParaRPr lang="en-US" sz="1933" dirty="0">
              <a:solidFill>
                <a:srgbClr val="4D5660"/>
              </a:solidFill>
            </a:endParaRPr>
          </a:p>
          <a:p>
            <a:pPr marL="227965" indent="-227965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2EA1CD6-55A0-E047-6145-A1F7502B48CA}"/>
              </a:ext>
            </a:extLst>
          </p:cNvPr>
          <p:cNvSpPr/>
          <p:nvPr/>
        </p:nvSpPr>
        <p:spPr>
          <a:xfrm>
            <a:off x="10751711" y="8005115"/>
            <a:ext cx="1253113" cy="7017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97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D3ABDFBE-3418-308D-C799-F72D8AC8BB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29409" y="7923732"/>
            <a:ext cx="1389139" cy="856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714693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A2DEC835-3964-43B8-90FF-8A35A3DA8B04}"/>
              </a:ext>
            </a:extLst>
          </p:cNvPr>
          <p:cNvSpPr/>
          <p:nvPr/>
        </p:nvSpPr>
        <p:spPr>
          <a:xfrm>
            <a:off x="1" y="1"/>
            <a:ext cx="12179300" cy="9134474"/>
          </a:xfrm>
          <a:prstGeom prst="rect">
            <a:avLst/>
          </a:prstGeom>
          <a:solidFill>
            <a:srgbClr val="D0F0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197"/>
          </a:p>
        </p:txBody>
      </p:sp>
      <p:sp>
        <p:nvSpPr>
          <p:cNvPr id="6" name="GUIDELINE delete/hide"/>
          <p:cNvSpPr/>
          <p:nvPr/>
        </p:nvSpPr>
        <p:spPr>
          <a:xfrm>
            <a:off x="1304377" y="1231486"/>
            <a:ext cx="9570546" cy="6671504"/>
          </a:xfrm>
          <a:prstGeom prst="rect">
            <a:avLst/>
          </a:prstGeom>
          <a:noFill/>
          <a:ln w="3175" cmpd="sng">
            <a:solidFill>
              <a:schemeClr val="accent3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692" tIns="42345" rIns="84692" bIns="42345" rtlCol="0" anchor="t" anchorCtr="0"/>
          <a:lstStyle/>
          <a:p>
            <a:pPr algn="ctr" defTabSz="997951">
              <a:defRPr/>
            </a:pPr>
            <a:r>
              <a:rPr lang="en-US" sz="1933">
                <a:solidFill>
                  <a:schemeClr val="accent3"/>
                </a:solidFill>
                <a:latin typeface="Arial"/>
                <a:ea typeface="Arial" charset="0"/>
                <a:cs typeface="Arial"/>
              </a:rPr>
              <a:t>Text area. REMOVE THIS GUIDELINE</a:t>
            </a:r>
          </a:p>
          <a:p>
            <a:pPr algn="ctr" defTabSz="997951">
              <a:defRPr/>
            </a:pPr>
            <a:endParaRPr lang="en-US" sz="1197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 defTabSz="997951">
              <a:defRPr/>
            </a:pPr>
            <a:endParaRPr lang="en-US" sz="2269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 defTabSz="997951">
              <a:defRPr/>
            </a:pPr>
            <a:endParaRPr lang="en-US" sz="2269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 defTabSz="997951">
              <a:defRPr/>
            </a:pPr>
            <a:endParaRPr lang="en-US" sz="2269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lvl="0" algn="ctr"/>
            <a:endParaRPr lang="en-US" sz="2269" b="1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lvl="0" algn="ctr"/>
            <a:endParaRPr lang="en-US" sz="2269" b="1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lvl="0" algn="ctr"/>
            <a:r>
              <a:rPr lang="en-US" sz="2255" b="1">
                <a:solidFill>
                  <a:schemeClr val="tx1"/>
                </a:solidFill>
                <a:latin typeface="Arial"/>
                <a:ea typeface="Arial" charset="0"/>
                <a:cs typeface="Arial"/>
              </a:rPr>
              <a:t>QUESTION SHEET</a:t>
            </a:r>
          </a:p>
          <a:p>
            <a:pPr lvl="0" algn="ctr"/>
            <a:r>
              <a:rPr lang="en-US" sz="2255" b="1">
                <a:solidFill>
                  <a:schemeClr val="tx1"/>
                </a:solidFill>
                <a:latin typeface="Arial"/>
                <a:ea typeface="Arial" charset="0"/>
                <a:cs typeface="Arial"/>
              </a:rPr>
              <a:t>Size: </a:t>
            </a:r>
            <a:r>
              <a:rPr lang="en-US" sz="2255">
                <a:solidFill>
                  <a:schemeClr val="tx1"/>
                </a:solidFill>
                <a:latin typeface="Arial"/>
                <a:ea typeface="Arial" charset="0"/>
                <a:cs typeface="Arial"/>
              </a:rPr>
              <a:t>A3 / A4</a:t>
            </a:r>
          </a:p>
          <a:p>
            <a:pPr lvl="0" algn="ctr"/>
            <a:r>
              <a:rPr lang="en-US" sz="2255" b="1">
                <a:solidFill>
                  <a:schemeClr val="tx1"/>
                </a:solidFill>
                <a:latin typeface="Arial"/>
                <a:ea typeface="Arial" charset="0"/>
                <a:cs typeface="Arial"/>
              </a:rPr>
              <a:t>Color mode: </a:t>
            </a:r>
            <a:r>
              <a:rPr lang="en-US" sz="2255">
                <a:solidFill>
                  <a:schemeClr val="tx1"/>
                </a:solidFill>
                <a:latin typeface="Arial"/>
                <a:ea typeface="Arial" charset="0"/>
                <a:cs typeface="Arial"/>
              </a:rPr>
              <a:t>RGB</a:t>
            </a:r>
          </a:p>
          <a:p>
            <a:pPr lvl="0" algn="ctr"/>
            <a:r>
              <a:rPr lang="en-US" sz="2255" b="1">
                <a:solidFill>
                  <a:schemeClr val="tx1"/>
                </a:solidFill>
                <a:latin typeface="Arial"/>
                <a:ea typeface="Arial" charset="0"/>
                <a:cs typeface="Arial"/>
              </a:rPr>
              <a:t>Image resolution </a:t>
            </a:r>
            <a:r>
              <a:rPr lang="en-US" sz="2255">
                <a:solidFill>
                  <a:schemeClr val="tx1"/>
                </a:solidFill>
                <a:latin typeface="Arial"/>
                <a:ea typeface="Arial" charset="0"/>
                <a:cs typeface="Arial"/>
              </a:rPr>
              <a:t>min. 300 PPI</a:t>
            </a:r>
            <a:br>
              <a:rPr lang="en-US" sz="2255">
                <a:latin typeface="Arial" charset="0"/>
                <a:ea typeface="Arial" charset="0"/>
                <a:cs typeface="Arial" charset="0"/>
              </a:rPr>
            </a:br>
            <a:r>
              <a:rPr lang="en-US" sz="2255" b="1">
                <a:solidFill>
                  <a:schemeClr val="tx1"/>
                </a:solidFill>
                <a:latin typeface="Arial"/>
                <a:ea typeface="Arial" charset="0"/>
                <a:cs typeface="Arial"/>
              </a:rPr>
              <a:t>Save: </a:t>
            </a:r>
            <a:r>
              <a:rPr lang="en-US" sz="2255">
                <a:solidFill>
                  <a:schemeClr val="tx1"/>
                </a:solidFill>
                <a:latin typeface="Arial"/>
                <a:ea typeface="Arial" charset="0"/>
                <a:cs typeface="Arial"/>
              </a:rPr>
              <a:t>PowerPoint PDF, PowerPoint file</a:t>
            </a:r>
          </a:p>
          <a:p>
            <a:pPr lvl="0" algn="ctr"/>
            <a:endParaRPr lang="en-US" sz="2255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 defTabSz="997951">
              <a:defRPr/>
            </a:pPr>
            <a:endParaRPr lang="en-US" sz="2269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GUIDELINE delete/hide"/>
          <p:cNvSpPr/>
          <p:nvPr/>
        </p:nvSpPr>
        <p:spPr>
          <a:xfrm>
            <a:off x="1670799" y="1913970"/>
            <a:ext cx="1897567" cy="1456949"/>
          </a:xfrm>
          <a:prstGeom prst="downArrowCallout">
            <a:avLst>
              <a:gd name="adj1" fmla="val 13896"/>
              <a:gd name="adj2" fmla="val 18597"/>
              <a:gd name="adj3" fmla="val 21335"/>
              <a:gd name="adj4" fmla="val 6497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3763" tIns="51882" rIns="103763" bIns="518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1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Background color can be changed</a:t>
            </a:r>
          </a:p>
        </p:txBody>
      </p:sp>
      <p:grpSp>
        <p:nvGrpSpPr>
          <p:cNvPr id="13" name="ONLY FOR HON design area"/>
          <p:cNvGrpSpPr/>
          <p:nvPr/>
        </p:nvGrpSpPr>
        <p:grpSpPr>
          <a:xfrm>
            <a:off x="869585" y="883652"/>
            <a:ext cx="10440131" cy="7250801"/>
            <a:chOff x="1079500" y="773113"/>
            <a:chExt cx="12960350" cy="9001125"/>
          </a:xfrm>
        </p:grpSpPr>
        <p:sp>
          <p:nvSpPr>
            <p:cNvPr id="4" name="ONLY FOR HON design area"/>
            <p:cNvSpPr/>
            <p:nvPr/>
          </p:nvSpPr>
          <p:spPr>
            <a:xfrm>
              <a:off x="1079500" y="773113"/>
              <a:ext cx="12960350" cy="9001125"/>
            </a:xfrm>
            <a:prstGeom prst="rect">
              <a:avLst/>
            </a:prstGeom>
            <a:noFill/>
            <a:ln>
              <a:solidFill>
                <a:srgbClr val="00206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97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31217" y="791852"/>
              <a:ext cx="4345756" cy="391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50">
                  <a:latin typeface="Arial" charset="0"/>
                  <a:ea typeface="Arial" charset="0"/>
                  <a:cs typeface="Arial" charset="0"/>
                </a:rPr>
                <a:t>ONLY FOR HON design area</a:t>
              </a:r>
            </a:p>
          </p:txBody>
        </p:sp>
      </p:grpSp>
      <p:sp>
        <p:nvSpPr>
          <p:cNvPr id="16" name="GUIDELINE delete/hide"/>
          <p:cNvSpPr/>
          <p:nvPr/>
        </p:nvSpPr>
        <p:spPr>
          <a:xfrm flipH="1">
            <a:off x="9616581" y="6487316"/>
            <a:ext cx="2021530" cy="1210958"/>
          </a:xfrm>
          <a:prstGeom prst="leftArrowCallout">
            <a:avLst>
              <a:gd name="adj1" fmla="val 13715"/>
              <a:gd name="adj2" fmla="val 15793"/>
              <a:gd name="adj3" fmla="val 25000"/>
              <a:gd name="adj4" fmla="val 72023"/>
            </a:avLst>
          </a:prstGeom>
          <a:solidFill>
            <a:schemeClr val="accent6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3763" tIns="51882" rIns="103763" bIns="518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11" noProof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Frame area margin line:</a:t>
            </a:r>
          </a:p>
          <a:p>
            <a:pPr algn="ctr"/>
            <a:r>
              <a:rPr lang="en-US" sz="1611" noProof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do not cross or move</a:t>
            </a:r>
          </a:p>
        </p:txBody>
      </p:sp>
      <p:sp>
        <p:nvSpPr>
          <p:cNvPr id="17" name="GUIDELINE delete/hide"/>
          <p:cNvSpPr/>
          <p:nvPr/>
        </p:nvSpPr>
        <p:spPr>
          <a:xfrm flipH="1">
            <a:off x="9272840" y="3745567"/>
            <a:ext cx="2021530" cy="1210958"/>
          </a:xfrm>
          <a:prstGeom prst="leftArrowCallout">
            <a:avLst>
              <a:gd name="adj1" fmla="val 13715"/>
              <a:gd name="adj2" fmla="val 15793"/>
              <a:gd name="adj3" fmla="val 25000"/>
              <a:gd name="adj4" fmla="val 72023"/>
            </a:avLst>
          </a:prstGeom>
          <a:solidFill>
            <a:schemeClr val="tx1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3763" tIns="51882" rIns="103763" bIns="518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sz="1611" noProof="1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Design area margin line:</a:t>
            </a:r>
          </a:p>
          <a:p>
            <a:pPr lvl="0" algn="ctr"/>
            <a:r>
              <a:rPr lang="en-US" sz="1611" noProof="1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do not cross or move</a:t>
            </a:r>
          </a:p>
        </p:txBody>
      </p:sp>
      <p:sp>
        <p:nvSpPr>
          <p:cNvPr id="18" name="GUIDELINE delete/hide"/>
          <p:cNvSpPr/>
          <p:nvPr/>
        </p:nvSpPr>
        <p:spPr>
          <a:xfrm flipH="1">
            <a:off x="8830886" y="1936831"/>
            <a:ext cx="2021530" cy="1210958"/>
          </a:xfrm>
          <a:prstGeom prst="leftArrowCallout">
            <a:avLst>
              <a:gd name="adj1" fmla="val 13715"/>
              <a:gd name="adj2" fmla="val 15793"/>
              <a:gd name="adj3" fmla="val 25000"/>
              <a:gd name="adj4" fmla="val 72023"/>
            </a:avLst>
          </a:prstGeom>
          <a:solidFill>
            <a:schemeClr val="accent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3763" tIns="51882" rIns="103763" bIns="518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sz="1611" noProof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Text area margin line:</a:t>
            </a:r>
          </a:p>
          <a:p>
            <a:pPr lvl="0" algn="ctr"/>
            <a:r>
              <a:rPr lang="en-US" sz="1611" noProof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do not cross or move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E3345D-66A9-C6AD-B0C7-9886F2733C0E}"/>
              </a:ext>
            </a:extLst>
          </p:cNvPr>
          <p:cNvSpPr txBox="1"/>
          <p:nvPr/>
        </p:nvSpPr>
        <p:spPr>
          <a:xfrm>
            <a:off x="12374529" y="256327"/>
            <a:ext cx="3664990" cy="1214626"/>
          </a:xfrm>
          <a:prstGeom prst="rect">
            <a:avLst/>
          </a:prstGeom>
          <a:solidFill>
            <a:srgbClr val="FFFF00"/>
          </a:solidFill>
        </p:spPr>
        <p:txBody>
          <a:bodyPr wrap="square" lIns="73659" tIns="36829" rIns="73659" bIns="36829" rtlCol="0" anchor="t">
            <a:spAutoFit/>
          </a:bodyPr>
          <a:lstStyle/>
          <a:p>
            <a:r>
              <a:rPr lang="en-US" sz="2255" b="1"/>
              <a:t>Margins &amp; guides</a:t>
            </a:r>
          </a:p>
          <a:p>
            <a:endParaRPr lang="en-US" sz="1933" b="1"/>
          </a:p>
          <a:p>
            <a:r>
              <a:rPr lang="en-US" sz="1611"/>
              <a:t>Make sure your designs and texts do not go over the noted margins</a:t>
            </a:r>
            <a:endParaRPr lang="en-US" sz="1197"/>
          </a:p>
        </p:txBody>
      </p:sp>
    </p:spTree>
    <p:extLst>
      <p:ext uri="{BB962C8B-B14F-4D97-AF65-F5344CB8AC3E}">
        <p14:creationId xmlns:p14="http://schemas.microsoft.com/office/powerpoint/2010/main" val="484708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60391EE-291C-44D7-93E8-9C962D13CD99}"/>
              </a:ext>
            </a:extLst>
          </p:cNvPr>
          <p:cNvSpPr>
            <a:spLocks/>
          </p:cNvSpPr>
          <p:nvPr/>
        </p:nvSpPr>
        <p:spPr>
          <a:xfrm>
            <a:off x="1" y="1"/>
            <a:ext cx="12179300" cy="91344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197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9145" y="5279961"/>
            <a:ext cx="10141011" cy="227674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1116">
                <a:solidFill>
                  <a:schemeClr val="bg1"/>
                </a:solidFill>
              </a:rPr>
              <a:t>Feedback</a:t>
            </a:r>
            <a:endParaRPr lang="en-US" sz="15949">
              <a:solidFill>
                <a:schemeClr val="bg1"/>
              </a:solidFill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4B0D7E06-5D41-B90E-593B-4B5C05B239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38555" y="1577768"/>
            <a:ext cx="3702192" cy="37021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92E4852-A64F-BA8F-E142-000680655B0A}"/>
              </a:ext>
            </a:extLst>
          </p:cNvPr>
          <p:cNvSpPr txBox="1"/>
          <p:nvPr/>
        </p:nvSpPr>
        <p:spPr>
          <a:xfrm>
            <a:off x="12333118" y="281388"/>
            <a:ext cx="4103998" cy="2652391"/>
          </a:xfrm>
          <a:prstGeom prst="rect">
            <a:avLst/>
          </a:prstGeom>
          <a:solidFill>
            <a:srgbClr val="FFFF00"/>
          </a:solidFill>
        </p:spPr>
        <p:txBody>
          <a:bodyPr wrap="square" lIns="73659" tIns="36829" rIns="73659" bIns="36829" rtlCol="0" anchor="t">
            <a:spAutoFit/>
          </a:bodyPr>
          <a:lstStyle/>
          <a:p>
            <a:r>
              <a:rPr lang="en-US" sz="2255" b="1"/>
              <a:t>Default version</a:t>
            </a:r>
            <a:endParaRPr lang="en-US" sz="2255"/>
          </a:p>
          <a:p>
            <a:endParaRPr lang="en-US" sz="1611" b="1"/>
          </a:p>
          <a:p>
            <a:pPr marL="276206" indent="-276206">
              <a:buFont typeface="Arial"/>
              <a:buChar char="•"/>
            </a:pPr>
            <a:r>
              <a:rPr lang="en-US" sz="1611"/>
              <a:t>Feedback text (can be translated)</a:t>
            </a:r>
            <a:endParaRPr lang="en-US" sz="1197"/>
          </a:p>
          <a:p>
            <a:pPr marL="276206" indent="-276206">
              <a:buFont typeface="Arial"/>
              <a:buChar char="•"/>
            </a:pPr>
            <a:r>
              <a:rPr lang="en-US" sz="1611"/>
              <a:t>Background color to brand</a:t>
            </a:r>
            <a:endParaRPr lang="en-US" sz="1197"/>
          </a:p>
          <a:p>
            <a:endParaRPr lang="en-US" sz="1611"/>
          </a:p>
          <a:p>
            <a:r>
              <a:rPr lang="en-US" sz="1611"/>
              <a:t>Note: adjust the font size depending on the length of the survey question</a:t>
            </a:r>
          </a:p>
          <a:p>
            <a:endParaRPr lang="en-US" sz="1611"/>
          </a:p>
          <a:p>
            <a:r>
              <a:rPr lang="en-US" sz="1611"/>
              <a:t>Feedback finger icon should not be removed</a:t>
            </a:r>
          </a:p>
        </p:txBody>
      </p:sp>
    </p:spTree>
    <p:extLst>
      <p:ext uri="{BB962C8B-B14F-4D97-AF65-F5344CB8AC3E}">
        <p14:creationId xmlns:p14="http://schemas.microsoft.com/office/powerpoint/2010/main" val="4255356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60391EE-291C-44D7-93E8-9C962D13CD99}"/>
              </a:ext>
            </a:extLst>
          </p:cNvPr>
          <p:cNvSpPr/>
          <p:nvPr/>
        </p:nvSpPr>
        <p:spPr>
          <a:xfrm>
            <a:off x="1" y="1"/>
            <a:ext cx="12179300" cy="91344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197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1820" y="2091666"/>
            <a:ext cx="9575661" cy="495114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IE" sz="9263" noProof="1">
                <a:solidFill>
                  <a:schemeClr val="bg1"/>
                </a:solidFill>
              </a:rPr>
              <a:t>Please rate our service today</a:t>
            </a:r>
            <a:endParaRPr lang="en-US" sz="9263" noProof="1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A3220C-76BA-23AC-7E42-6E28B78D2CCD}"/>
              </a:ext>
            </a:extLst>
          </p:cNvPr>
          <p:cNvSpPr txBox="1"/>
          <p:nvPr/>
        </p:nvSpPr>
        <p:spPr>
          <a:xfrm>
            <a:off x="12333118" y="281389"/>
            <a:ext cx="4103998" cy="2153280"/>
          </a:xfrm>
          <a:prstGeom prst="rect">
            <a:avLst/>
          </a:prstGeom>
          <a:solidFill>
            <a:srgbClr val="FFFF00"/>
          </a:solidFill>
        </p:spPr>
        <p:txBody>
          <a:bodyPr wrap="square" lIns="73659" tIns="36829" rIns="73659" bIns="36829" rtlCol="0" anchor="t">
            <a:spAutoFit/>
          </a:bodyPr>
          <a:lstStyle/>
          <a:p>
            <a:r>
              <a:rPr lang="en-US" sz="2250" b="1" dirty="0"/>
              <a:t>Single language version</a:t>
            </a:r>
            <a:endParaRPr lang="en-US" sz="2250" dirty="0"/>
          </a:p>
          <a:p>
            <a:endParaRPr lang="en-US" sz="1611" b="1"/>
          </a:p>
          <a:p>
            <a:pPr marL="275590" indent="-275590">
              <a:buFont typeface="Arial"/>
              <a:buChar char="•"/>
            </a:pPr>
            <a:r>
              <a:rPr lang="en-US" sz="1600" dirty="0"/>
              <a:t>Survey question</a:t>
            </a:r>
          </a:p>
          <a:p>
            <a:pPr marL="275590" indent="-275590">
              <a:buFont typeface="Arial"/>
              <a:buChar char="•"/>
            </a:pPr>
            <a:r>
              <a:rPr lang="en-US" sz="1600" dirty="0"/>
              <a:t>Background color to brand</a:t>
            </a:r>
          </a:p>
          <a:p>
            <a:pPr marL="275590" indent="-275590">
              <a:buFont typeface="Arial"/>
              <a:buChar char="•"/>
            </a:pPr>
            <a:r>
              <a:rPr lang="en-US" sz="1600" dirty="0"/>
              <a:t>Font color</a:t>
            </a:r>
          </a:p>
          <a:p>
            <a:endParaRPr lang="en-US" sz="1611"/>
          </a:p>
          <a:p>
            <a:r>
              <a:rPr lang="en-US" sz="1600" dirty="0"/>
              <a:t>Note: adjust the font size depending on the length of the survey question</a:t>
            </a:r>
          </a:p>
        </p:txBody>
      </p:sp>
    </p:spTree>
    <p:extLst>
      <p:ext uri="{BB962C8B-B14F-4D97-AF65-F5344CB8AC3E}">
        <p14:creationId xmlns:p14="http://schemas.microsoft.com/office/powerpoint/2010/main" val="2664970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60391EE-291C-44D7-93E8-9C962D13CD99}"/>
              </a:ext>
            </a:extLst>
          </p:cNvPr>
          <p:cNvSpPr/>
          <p:nvPr/>
        </p:nvSpPr>
        <p:spPr>
          <a:xfrm>
            <a:off x="0" y="1"/>
            <a:ext cx="12179300" cy="91344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197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1820" y="1660817"/>
            <a:ext cx="9575661" cy="338346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IE" sz="7733" noProof="1">
                <a:solidFill>
                  <a:schemeClr val="bg1"/>
                </a:solidFill>
              </a:rPr>
              <a:t>Please rate our service today</a:t>
            </a:r>
            <a:endParaRPr lang="en-US" sz="7733" noProof="1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5DA7771-56A8-09C3-2662-6210A51A9E20}"/>
              </a:ext>
            </a:extLst>
          </p:cNvPr>
          <p:cNvSpPr txBox="1">
            <a:spLocks/>
          </p:cNvSpPr>
          <p:nvPr/>
        </p:nvSpPr>
        <p:spPr>
          <a:xfrm>
            <a:off x="1301820" y="4529559"/>
            <a:ext cx="9575661" cy="2429380"/>
          </a:xfrm>
          <a:prstGeom prst="rect">
            <a:avLst/>
          </a:prstGeom>
        </p:spPr>
        <p:txBody>
          <a:bodyPr vert="horz" lIns="0" tIns="0" rIns="0" bIns="0" rtlCol="0" anchor="ctr" anchorCtr="0">
            <a:normAutofit fontScale="97500"/>
          </a:bodyPr>
          <a:lstStyle>
            <a:lvl1pPr marL="0" marR="0" indent="0" algn="ctr" defTabSz="142555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5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961" b="0">
                <a:solidFill>
                  <a:schemeClr val="bg1"/>
                </a:solidFill>
                <a:latin typeface="Raleway"/>
              </a:rPr>
              <a:t>Miten </a:t>
            </a:r>
            <a:r>
              <a:rPr lang="en-US" sz="5961" b="0" err="1">
                <a:solidFill>
                  <a:schemeClr val="bg1"/>
                </a:solidFill>
                <a:latin typeface="Raleway"/>
              </a:rPr>
              <a:t>onnistuimme</a:t>
            </a:r>
            <a:r>
              <a:rPr lang="en-US" sz="5961" b="0">
                <a:solidFill>
                  <a:schemeClr val="bg1"/>
                </a:solidFill>
                <a:latin typeface="Raleway"/>
              </a:rPr>
              <a:t> </a:t>
            </a:r>
            <a:r>
              <a:rPr lang="en-US" sz="5961" b="0" err="1">
                <a:solidFill>
                  <a:schemeClr val="bg1"/>
                </a:solidFill>
                <a:latin typeface="Raleway"/>
              </a:rPr>
              <a:t>tänään</a:t>
            </a:r>
            <a:r>
              <a:rPr lang="en-US" sz="5961" b="0">
                <a:solidFill>
                  <a:schemeClr val="bg1"/>
                </a:solidFill>
                <a:latin typeface="Raleway"/>
              </a:rPr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F04FE7-DE77-6E66-167E-DED3C5883CEF}"/>
              </a:ext>
            </a:extLst>
          </p:cNvPr>
          <p:cNvSpPr txBox="1"/>
          <p:nvPr/>
        </p:nvSpPr>
        <p:spPr>
          <a:xfrm>
            <a:off x="12333118" y="281389"/>
            <a:ext cx="4103998" cy="2153280"/>
          </a:xfrm>
          <a:prstGeom prst="rect">
            <a:avLst/>
          </a:prstGeom>
          <a:solidFill>
            <a:srgbClr val="FFFF00"/>
          </a:solidFill>
        </p:spPr>
        <p:txBody>
          <a:bodyPr wrap="square" lIns="73659" tIns="36829" rIns="73659" bIns="36829" rtlCol="0" anchor="t">
            <a:spAutoFit/>
          </a:bodyPr>
          <a:lstStyle/>
          <a:p>
            <a:r>
              <a:rPr lang="en-US" sz="2250" b="1" dirty="0"/>
              <a:t>Multiple language version</a:t>
            </a:r>
            <a:endParaRPr lang="en-US" sz="2250"/>
          </a:p>
          <a:p>
            <a:endParaRPr lang="en-US" sz="1611" b="1"/>
          </a:p>
          <a:p>
            <a:pPr marL="275590" indent="-275590">
              <a:buFont typeface="Arial"/>
              <a:buChar char="•"/>
            </a:pPr>
            <a:r>
              <a:rPr lang="en-US" sz="1600" dirty="0"/>
              <a:t>Survey question in chosen languages</a:t>
            </a:r>
            <a:endParaRPr lang="en-US" sz="1600"/>
          </a:p>
          <a:p>
            <a:pPr marL="275590" indent="-275590">
              <a:buFont typeface="Arial"/>
              <a:buChar char="•"/>
            </a:pPr>
            <a:r>
              <a:rPr lang="en-US" sz="1600" dirty="0"/>
              <a:t>Background color to brand</a:t>
            </a:r>
          </a:p>
          <a:p>
            <a:pPr marL="275590" indent="-275590">
              <a:buFont typeface="Arial"/>
              <a:buChar char="•"/>
            </a:pPr>
            <a:r>
              <a:rPr lang="en-US" sz="1600" dirty="0"/>
              <a:t>Font color</a:t>
            </a:r>
          </a:p>
          <a:p>
            <a:endParaRPr lang="en-US" sz="1611"/>
          </a:p>
          <a:p>
            <a:r>
              <a:rPr lang="en-US" sz="1600" dirty="0"/>
              <a:t>Note: adjust the font size depending on the length of the survey question</a:t>
            </a:r>
          </a:p>
        </p:txBody>
      </p:sp>
    </p:spTree>
    <p:extLst>
      <p:ext uri="{BB962C8B-B14F-4D97-AF65-F5344CB8AC3E}">
        <p14:creationId xmlns:p14="http://schemas.microsoft.com/office/powerpoint/2010/main" val="1306993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60391EE-291C-44D7-93E8-9C962D13CD99}"/>
              </a:ext>
            </a:extLst>
          </p:cNvPr>
          <p:cNvSpPr/>
          <p:nvPr/>
        </p:nvSpPr>
        <p:spPr>
          <a:xfrm>
            <a:off x="1" y="1"/>
            <a:ext cx="12179300" cy="91344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197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1820" y="1183777"/>
            <a:ext cx="9575661" cy="338346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IE" sz="7733" noProof="1">
                <a:solidFill>
                  <a:schemeClr val="bg1"/>
                </a:solidFill>
              </a:rPr>
              <a:t>Please rate our service today</a:t>
            </a:r>
            <a:endParaRPr lang="en-US" sz="7733" noProof="1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5DA7771-56A8-09C3-2662-6210A51A9E20}"/>
              </a:ext>
            </a:extLst>
          </p:cNvPr>
          <p:cNvSpPr txBox="1">
            <a:spLocks/>
          </p:cNvSpPr>
          <p:nvPr/>
        </p:nvSpPr>
        <p:spPr>
          <a:xfrm>
            <a:off x="1301820" y="3773841"/>
            <a:ext cx="9575661" cy="2429380"/>
          </a:xfrm>
          <a:prstGeom prst="rect">
            <a:avLst/>
          </a:prstGeom>
        </p:spPr>
        <p:txBody>
          <a:bodyPr vert="horz" lIns="0" tIns="0" rIns="0" bIns="0" rtlCol="0" anchor="ctr" anchorCtr="0">
            <a:normAutofit fontScale="97500"/>
          </a:bodyPr>
          <a:lstStyle>
            <a:lvl1pPr marL="0" marR="0" indent="0" algn="ctr" defTabSz="142555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5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961" b="0" err="1">
                <a:solidFill>
                  <a:schemeClr val="bg1"/>
                </a:solidFill>
                <a:latin typeface="Raleway"/>
              </a:rPr>
              <a:t>Miten</a:t>
            </a:r>
            <a:r>
              <a:rPr lang="en-US" sz="5961" b="0">
                <a:solidFill>
                  <a:schemeClr val="bg1"/>
                </a:solidFill>
                <a:latin typeface="Raleway"/>
              </a:rPr>
              <a:t> </a:t>
            </a:r>
            <a:r>
              <a:rPr lang="en-US" sz="5961" b="0" err="1">
                <a:solidFill>
                  <a:schemeClr val="bg1"/>
                </a:solidFill>
                <a:latin typeface="Raleway"/>
              </a:rPr>
              <a:t>onnistuimme</a:t>
            </a:r>
            <a:r>
              <a:rPr lang="en-US" sz="5961" b="0">
                <a:solidFill>
                  <a:schemeClr val="bg1"/>
                </a:solidFill>
                <a:latin typeface="Raleway"/>
              </a:rPr>
              <a:t> </a:t>
            </a:r>
            <a:r>
              <a:rPr lang="en-US" sz="5961" b="0" err="1">
                <a:solidFill>
                  <a:schemeClr val="bg1"/>
                </a:solidFill>
                <a:latin typeface="Raleway"/>
              </a:rPr>
              <a:t>tänään</a:t>
            </a:r>
            <a:r>
              <a:rPr lang="en-US" sz="5961" b="0">
                <a:solidFill>
                  <a:schemeClr val="bg1"/>
                </a:solidFill>
                <a:latin typeface="Raleway"/>
              </a:rPr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F04FE7-DE77-6E66-167E-DED3C5883CEF}"/>
              </a:ext>
            </a:extLst>
          </p:cNvPr>
          <p:cNvSpPr txBox="1"/>
          <p:nvPr/>
        </p:nvSpPr>
        <p:spPr>
          <a:xfrm>
            <a:off x="12333118" y="281389"/>
            <a:ext cx="4103998" cy="2153280"/>
          </a:xfrm>
          <a:prstGeom prst="rect">
            <a:avLst/>
          </a:prstGeom>
          <a:solidFill>
            <a:srgbClr val="FFFF00"/>
          </a:solidFill>
        </p:spPr>
        <p:txBody>
          <a:bodyPr wrap="square" lIns="73659" tIns="36829" rIns="73659" bIns="36829" rtlCol="0" anchor="t">
            <a:spAutoFit/>
          </a:bodyPr>
          <a:lstStyle/>
          <a:p>
            <a:r>
              <a:rPr lang="en-US" sz="2250" b="1" dirty="0"/>
              <a:t>Multiple language version</a:t>
            </a:r>
            <a:endParaRPr lang="en-US" sz="2250"/>
          </a:p>
          <a:p>
            <a:endParaRPr lang="en-US" sz="1611" b="1"/>
          </a:p>
          <a:p>
            <a:pPr marL="275590" indent="-275590">
              <a:buFont typeface="Arial"/>
              <a:buChar char="•"/>
            </a:pPr>
            <a:r>
              <a:rPr lang="en-US" sz="1600" dirty="0"/>
              <a:t>Survey question in chosen languages</a:t>
            </a:r>
            <a:endParaRPr lang="en-US" sz="1600"/>
          </a:p>
          <a:p>
            <a:pPr marL="275590" indent="-275590">
              <a:buFont typeface="Arial"/>
              <a:buChar char="•"/>
            </a:pPr>
            <a:r>
              <a:rPr lang="en-US" sz="1600" dirty="0"/>
              <a:t>Background color to brand</a:t>
            </a:r>
          </a:p>
          <a:p>
            <a:pPr marL="275590" indent="-275590">
              <a:buFont typeface="Arial"/>
              <a:buChar char="•"/>
            </a:pPr>
            <a:r>
              <a:rPr lang="en-US" sz="1600" dirty="0"/>
              <a:t>Font color</a:t>
            </a:r>
          </a:p>
          <a:p>
            <a:endParaRPr lang="en-US" sz="1611"/>
          </a:p>
          <a:p>
            <a:r>
              <a:rPr lang="en-US" sz="1600" dirty="0"/>
              <a:t>Note: adjust the font size depending on the length of the survey question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EFCA5EC-7573-8764-B6D0-1AA3A3261394}"/>
              </a:ext>
            </a:extLst>
          </p:cNvPr>
          <p:cNvSpPr txBox="1">
            <a:spLocks/>
          </p:cNvSpPr>
          <p:nvPr/>
        </p:nvSpPr>
        <p:spPr>
          <a:xfrm>
            <a:off x="1378728" y="5689715"/>
            <a:ext cx="9575661" cy="1467587"/>
          </a:xfrm>
          <a:prstGeom prst="rect">
            <a:avLst/>
          </a:prstGeom>
        </p:spPr>
        <p:txBody>
          <a:bodyPr vert="horz" lIns="0" tIns="0" rIns="0" bIns="0" rtlCol="0" anchor="ctr" anchorCtr="0">
            <a:normAutofit fontScale="97500"/>
          </a:bodyPr>
          <a:lstStyle>
            <a:lvl1pPr marL="0" marR="0" indent="0" algn="ctr" defTabSz="142555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5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961" b="0" dirty="0" err="1">
                <a:solidFill>
                  <a:schemeClr val="bg1"/>
                </a:solidFill>
                <a:latin typeface="Raleway"/>
              </a:rPr>
              <a:t>Hur</a:t>
            </a:r>
            <a:r>
              <a:rPr lang="en-US" sz="5961" b="0" dirty="0">
                <a:solidFill>
                  <a:schemeClr val="bg1"/>
                </a:solidFill>
                <a:latin typeface="Raleway"/>
              </a:rPr>
              <a:t> </a:t>
            </a:r>
            <a:r>
              <a:rPr lang="en-US" sz="5961" b="0" dirty="0" err="1">
                <a:solidFill>
                  <a:schemeClr val="bg1"/>
                </a:solidFill>
                <a:latin typeface="Raleway"/>
              </a:rPr>
              <a:t>lyckades</a:t>
            </a:r>
            <a:r>
              <a:rPr lang="en-US" sz="5961" b="0" dirty="0">
                <a:solidFill>
                  <a:schemeClr val="bg1"/>
                </a:solidFill>
                <a:latin typeface="Raleway"/>
              </a:rPr>
              <a:t> vi </a:t>
            </a:r>
            <a:r>
              <a:rPr lang="en-US" sz="5961" b="0" dirty="0" err="1">
                <a:solidFill>
                  <a:schemeClr val="bg1"/>
                </a:solidFill>
                <a:latin typeface="Raleway"/>
              </a:rPr>
              <a:t>idag</a:t>
            </a:r>
            <a:r>
              <a:rPr lang="en-US" sz="5961" b="0" dirty="0">
                <a:solidFill>
                  <a:schemeClr val="bg1"/>
                </a:solidFill>
                <a:latin typeface="Raleway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15823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EFE8F12-724A-BCB9-AF39-0D27BE7B1291}"/>
              </a:ext>
            </a:extLst>
          </p:cNvPr>
          <p:cNvSpPr/>
          <p:nvPr/>
        </p:nvSpPr>
        <p:spPr>
          <a:xfrm>
            <a:off x="1" y="0"/>
            <a:ext cx="12179300" cy="66674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1197"/>
          </a:p>
        </p:txBody>
      </p:sp>
      <p:sp>
        <p:nvSpPr>
          <p:cNvPr id="8" name="TextBox 7"/>
          <p:cNvSpPr txBox="1"/>
          <p:nvPr/>
        </p:nvSpPr>
        <p:spPr>
          <a:xfrm>
            <a:off x="1296329" y="2417760"/>
            <a:ext cx="9543957" cy="2925746"/>
          </a:xfrm>
          <a:prstGeom prst="rect">
            <a:avLst/>
          </a:prstGeom>
          <a:noFill/>
        </p:spPr>
        <p:txBody>
          <a:bodyPr wrap="square" lIns="74114" tIns="37057" rIns="74114" bIns="37057" rtlCol="0" anchor="t">
            <a:spAutoFit/>
          </a:bodyPr>
          <a:lstStyle/>
          <a:p>
            <a:pPr algn="ctr" defTabSz="1148281">
              <a:spcBef>
                <a:spcPct val="0"/>
              </a:spcBef>
            </a:pPr>
            <a:r>
              <a:rPr lang="en-IE" sz="9263" b="1" noProof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Please rate our service today</a:t>
            </a:r>
            <a:endParaRPr lang="en-US" sz="9263" b="1" noProof="1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308043" y="256326"/>
            <a:ext cx="4103998" cy="3144833"/>
          </a:xfrm>
          <a:prstGeom prst="rect">
            <a:avLst/>
          </a:prstGeom>
          <a:solidFill>
            <a:srgbClr val="FFFF00"/>
          </a:solidFill>
        </p:spPr>
        <p:txBody>
          <a:bodyPr wrap="square" lIns="73659" tIns="36829" rIns="73659" bIns="36829" rtlCol="0" anchor="t">
            <a:spAutoFit/>
          </a:bodyPr>
          <a:lstStyle/>
          <a:p>
            <a:r>
              <a:rPr lang="en-US" sz="2250" b="1" dirty="0"/>
              <a:t>Own logo version</a:t>
            </a:r>
            <a:endParaRPr lang="en-US" sz="2250" dirty="0"/>
          </a:p>
          <a:p>
            <a:endParaRPr lang="en-US" sz="1611" b="1"/>
          </a:p>
          <a:p>
            <a:pPr marL="275590" indent="-275590">
              <a:buFont typeface="Arial"/>
              <a:buChar char="•"/>
            </a:pPr>
            <a:r>
              <a:rPr lang="en-US" sz="1600" dirty="0"/>
              <a:t>Your company logo</a:t>
            </a:r>
          </a:p>
          <a:p>
            <a:pPr marL="275590" indent="-275590">
              <a:buFont typeface="Arial"/>
              <a:buChar char="•"/>
            </a:pPr>
            <a:r>
              <a:rPr lang="en-US" sz="1600" dirty="0"/>
              <a:t>Survey question (optional multi-language)</a:t>
            </a:r>
          </a:p>
          <a:p>
            <a:pPr marL="275590" indent="-275590">
              <a:buFont typeface="Arial"/>
              <a:buChar char="•"/>
            </a:pPr>
            <a:r>
              <a:rPr lang="en-US" sz="1600" dirty="0"/>
              <a:t>Background color to brand</a:t>
            </a:r>
          </a:p>
          <a:p>
            <a:pPr marL="275590" indent="-275590">
              <a:buFont typeface="Arial"/>
              <a:buChar char="•"/>
            </a:pPr>
            <a:r>
              <a:rPr lang="en-US" sz="1600" dirty="0"/>
              <a:t>Font color</a:t>
            </a:r>
          </a:p>
          <a:p>
            <a:endParaRPr lang="en-US" sz="1611"/>
          </a:p>
          <a:p>
            <a:r>
              <a:rPr lang="en-US" sz="1600" dirty="0"/>
              <a:t>Note: adjust the font size depending on the length of the survey question</a:t>
            </a:r>
          </a:p>
          <a:p>
            <a:endParaRPr lang="en-US" sz="1611"/>
          </a:p>
          <a:p>
            <a:r>
              <a:rPr lang="en-US" sz="1600" dirty="0" err="1"/>
              <a:t>HappyOrNot</a:t>
            </a:r>
            <a:r>
              <a:rPr lang="en-US" sz="1600" dirty="0"/>
              <a:t> logo cannot be removed</a:t>
            </a:r>
          </a:p>
        </p:txBody>
      </p:sp>
      <p:pic>
        <p:nvPicPr>
          <p:cNvPr id="1026" name="Picture 2" descr="HappyOrNot - Wikipedia">
            <a:extLst>
              <a:ext uri="{FF2B5EF4-FFF2-40B4-BE49-F238E27FC236}">
                <a16:creationId xmlns:a16="http://schemas.microsoft.com/office/drawing/2014/main" id="{DEE6A8CF-2202-42A4-939D-5FDD88910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866" y="6667489"/>
            <a:ext cx="2470643" cy="1465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249E767-23F9-D7A3-84D5-FC6CACC5A620}"/>
              </a:ext>
            </a:extLst>
          </p:cNvPr>
          <p:cNvSpPr txBox="1">
            <a:spLocks/>
          </p:cNvSpPr>
          <p:nvPr/>
        </p:nvSpPr>
        <p:spPr>
          <a:xfrm>
            <a:off x="2388358" y="7022310"/>
            <a:ext cx="2086148" cy="736589"/>
          </a:xfrm>
          <a:prstGeom prst="rect">
            <a:avLst/>
          </a:prstGeom>
          <a:solidFill>
            <a:schemeClr val="accent1"/>
          </a:solidFill>
        </p:spPr>
        <p:txBody>
          <a:bodyPr vert="horz" lIns="135504" tIns="67751" rIns="135504" bIns="67751" rtlCol="0" anchor="t">
            <a:noAutofit/>
          </a:bodyPr>
          <a:lstStyle>
            <a:lvl1pPr algn="ctr" defTabSz="731410" rtl="0" eaLnBrk="1" latinLnBrk="0" hangingPunct="1">
              <a:spcBef>
                <a:spcPct val="0"/>
              </a:spcBef>
              <a:buNone/>
              <a:defRPr sz="7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endParaRPr lang="en-US" sz="1702" noProof="1">
              <a:solidFill>
                <a:schemeClr val="tx1">
                  <a:lumMod val="85000"/>
                  <a:lumOff val="15000"/>
                </a:schemeClr>
              </a:solidFill>
              <a:highlight>
                <a:srgbClr val="FFFF00"/>
              </a:highlight>
              <a:latin typeface="Arial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sz="1702" noProof="1">
                <a:solidFill>
                  <a:schemeClr val="tx1">
                    <a:lumMod val="85000"/>
                    <a:lumOff val="15000"/>
                  </a:schemeClr>
                </a:solidFill>
                <a:highlight>
                  <a:srgbClr val="FFFF00"/>
                </a:highlight>
                <a:latin typeface="Arial"/>
                <a:cs typeface="Arial"/>
              </a:rPr>
              <a:t>Add Your Logo Here </a:t>
            </a:r>
            <a:endParaRPr lang="fi-FI" sz="1702" noProof="1">
              <a:solidFill>
                <a:schemeClr val="tx1">
                  <a:lumMod val="85000"/>
                  <a:lumOff val="15000"/>
                </a:schemeClr>
              </a:solidFill>
              <a:highlight>
                <a:srgbClr val="FFFF00"/>
              </a:highligh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9161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CB049304-A296-3F56-886D-3285A26785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64" r="7867" b="237"/>
          <a:stretch/>
        </p:blipFill>
        <p:spPr>
          <a:xfrm>
            <a:off x="-1" y="1"/>
            <a:ext cx="12179301" cy="91344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24906" y="2433920"/>
            <a:ext cx="5468594" cy="3644854"/>
          </a:xfrm>
          <a:prstGeom prst="rect">
            <a:avLst/>
          </a:prstGeom>
          <a:noFill/>
        </p:spPr>
        <p:txBody>
          <a:bodyPr wrap="square" lIns="74114" tIns="37057" rIns="74114" bIns="37057" rtlCol="0" anchor="t">
            <a:spAutoFit/>
          </a:bodyPr>
          <a:lstStyle/>
          <a:p>
            <a:pPr defTabSz="1148281">
              <a:spcBef>
                <a:spcPct val="0"/>
              </a:spcBef>
            </a:pPr>
            <a:r>
              <a:rPr lang="en-IE" sz="7733" b="1" noProof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Please rate our service today</a:t>
            </a:r>
            <a:endParaRPr lang="en-US" sz="7733" b="1" noProof="1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AF726D-46EE-825C-2AC3-056D04827E22}"/>
              </a:ext>
            </a:extLst>
          </p:cNvPr>
          <p:cNvSpPr txBox="1"/>
          <p:nvPr/>
        </p:nvSpPr>
        <p:spPr>
          <a:xfrm>
            <a:off x="12333118" y="281389"/>
            <a:ext cx="4103998" cy="2889507"/>
          </a:xfrm>
          <a:prstGeom prst="rect">
            <a:avLst/>
          </a:prstGeom>
          <a:solidFill>
            <a:srgbClr val="FFFF00"/>
          </a:solidFill>
        </p:spPr>
        <p:txBody>
          <a:bodyPr wrap="square" lIns="73659" tIns="36829" rIns="73659" bIns="36829" rtlCol="0" anchor="t">
            <a:spAutoFit/>
          </a:bodyPr>
          <a:lstStyle/>
          <a:p>
            <a:r>
              <a:rPr lang="en-US" sz="2250" b="1" dirty="0"/>
              <a:t>Human version</a:t>
            </a:r>
            <a:endParaRPr lang="en-US" sz="2250" dirty="0"/>
          </a:p>
          <a:p>
            <a:endParaRPr lang="en-US" sz="1611" b="1" dirty="0"/>
          </a:p>
          <a:p>
            <a:pPr marL="275590" indent="-275590">
              <a:buFont typeface="Arial"/>
              <a:buChar char="•"/>
            </a:pPr>
            <a:r>
              <a:rPr lang="en-US" sz="1600" dirty="0"/>
              <a:t>Survey question (optional multi-language)</a:t>
            </a:r>
          </a:p>
          <a:p>
            <a:pPr marL="275590" indent="-275590">
              <a:buFont typeface="Arial"/>
              <a:buChar char="•"/>
            </a:pPr>
            <a:r>
              <a:rPr lang="en-US" sz="1600" dirty="0"/>
              <a:t>Font color</a:t>
            </a:r>
          </a:p>
          <a:p>
            <a:endParaRPr lang="en-US" sz="1611" dirty="0"/>
          </a:p>
          <a:p>
            <a:r>
              <a:rPr lang="en-US" sz="1600" dirty="0"/>
              <a:t>Note: adjust the font size depending on the length of the survey question</a:t>
            </a:r>
          </a:p>
          <a:p>
            <a:endParaRPr lang="en-US" sz="1611" dirty="0"/>
          </a:p>
          <a:p>
            <a:r>
              <a:rPr lang="en-US" sz="1600" dirty="0" err="1"/>
              <a:t>HappyOrNot</a:t>
            </a:r>
            <a:r>
              <a:rPr lang="en-US" sz="1600" dirty="0"/>
              <a:t> logo cannot be removed</a:t>
            </a:r>
            <a:endParaRPr lang="en-US" sz="1600" dirty="0">
              <a:solidFill>
                <a:srgbClr val="000000"/>
              </a:solidFill>
            </a:endParaRPr>
          </a:p>
          <a:p>
            <a:endParaRPr lang="en-US" sz="1611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A7D60AC1-C98E-4616-7D1F-CE7CAC23E9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64957" y="1231486"/>
            <a:ext cx="2277952" cy="141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054325"/>
      </p:ext>
    </p:extLst>
  </p:cSld>
  <p:clrMapOvr>
    <a:masterClrMapping/>
  </p:clrMapOvr>
</p:sld>
</file>

<file path=ppt/theme/theme1.xml><?xml version="1.0" encoding="utf-8"?>
<a:theme xmlns:a="http://schemas.openxmlformats.org/drawingml/2006/main" name="HappyOrNot_template_embedded">
  <a:themeElements>
    <a:clrScheme name="Custom 10">
      <a:dk1>
        <a:srgbClr val="22272E"/>
      </a:dk1>
      <a:lt1>
        <a:srgbClr val="FFFFFF"/>
      </a:lt1>
      <a:dk2>
        <a:srgbClr val="22272E"/>
      </a:dk2>
      <a:lt2>
        <a:srgbClr val="F3F6F9"/>
      </a:lt2>
      <a:accent1>
        <a:srgbClr val="B3BCC7"/>
      </a:accent1>
      <a:accent2>
        <a:srgbClr val="4C555E"/>
      </a:accent2>
      <a:accent3>
        <a:srgbClr val="028CDA"/>
      </a:accent3>
      <a:accent4>
        <a:srgbClr val="0BA95D"/>
      </a:accent4>
      <a:accent5>
        <a:srgbClr val="99CC9A"/>
      </a:accent5>
      <a:accent6>
        <a:srgbClr val="ECADAB"/>
      </a:accent6>
      <a:hlink>
        <a:srgbClr val="0BA95D"/>
      </a:hlink>
      <a:folHlink>
        <a:srgbClr val="0BA95D"/>
      </a:folHlink>
    </a:clrScheme>
    <a:fontScheme name="Custom 7">
      <a:majorFont>
        <a:latin typeface="Raleway Bold"/>
        <a:ea typeface=""/>
        <a:cs typeface=""/>
      </a:majorFont>
      <a:minorFont>
        <a:latin typeface="Ralew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appyOrNot_QuestionSheetDesign_PPTX_A3_A4_Finnish" id="{31591345-126F-4EBF-A795-00564A2A6734}" vid="{DC4A25DA-0983-4738-B15D-C5C256172F9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3321FEBD5F4540ABCEDBD083155DEA" ma:contentTypeVersion="18" ma:contentTypeDescription="Create a new document." ma:contentTypeScope="" ma:versionID="5e4a30cac72fa9294241dd381b42232a">
  <xsd:schema xmlns:xsd="http://www.w3.org/2001/XMLSchema" xmlns:xs="http://www.w3.org/2001/XMLSchema" xmlns:p="http://schemas.microsoft.com/office/2006/metadata/properties" xmlns:ns2="68eee449-8d62-4ca7-9ca8-eb376c38289d" xmlns:ns3="f53ea8db-890d-4681-9c5a-d634365c3108" targetNamespace="http://schemas.microsoft.com/office/2006/metadata/properties" ma:root="true" ma:fieldsID="f5adc72355d5fd588af1facc82e65651" ns2:_="" ns3:_="">
    <xsd:import namespace="68eee449-8d62-4ca7-9ca8-eb376c38289d"/>
    <xsd:import namespace="f53ea8db-890d-4681-9c5a-d634365c310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eee449-8d62-4ca7-9ca8-eb376c3828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b29f161-7b36-4979-88ed-21f62cc291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3ea8db-890d-4681-9c5a-d634365c310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673c0dd-a37b-4fb5-aced-9f2d2c6ed24f}" ma:internalName="TaxCatchAll" ma:showField="CatchAllData" ma:web="f53ea8db-890d-4681-9c5a-d634365c31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8eee449-8d62-4ca7-9ca8-eb376c38289d">
      <Terms xmlns="http://schemas.microsoft.com/office/infopath/2007/PartnerControls"/>
    </lcf76f155ced4ddcb4097134ff3c332f>
    <TaxCatchAll xmlns="f53ea8db-890d-4681-9c5a-d634365c310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2AEFFBF-D835-41A6-AD2A-33D2490074D6}">
  <ds:schemaRefs>
    <ds:schemaRef ds:uri="68eee449-8d62-4ca7-9ca8-eb376c38289d"/>
    <ds:schemaRef ds:uri="f53ea8db-890d-4681-9c5a-d634365c310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B06B490-3A6C-44C4-8641-ABBFBA0F4E8B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metadata/properties"/>
    <ds:schemaRef ds:uri="f53ea8db-890d-4681-9c5a-d634365c3108"/>
    <ds:schemaRef ds:uri="68eee449-8d62-4ca7-9ca8-eb376c38289d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7C622FAE-007A-4E13-B585-8A726796472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HappyOrNot_template_embedded</Template>
  <TotalTime>13</TotalTime>
  <Words>426</Words>
  <Application>Microsoft Office PowerPoint</Application>
  <PresentationFormat>Ledger-paperi (11 x 17 tuumaa)</PresentationFormat>
  <Paragraphs>95</Paragraphs>
  <Slides>11</Slides>
  <Notes>3</Notes>
  <HiddenSlides>0</HiddenSlides>
  <MMClips>0</MMClips>
  <ScaleCrop>false</ScaleCrop>
  <HeadingPairs>
    <vt:vector size="6" baseType="variant">
      <vt:variant>
        <vt:lpstr>Käytetyt fontit</vt:lpstr>
      </vt:variant>
      <vt:variant>
        <vt:i4>5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11</vt:i4>
      </vt:variant>
    </vt:vector>
  </HeadingPairs>
  <TitlesOfParts>
    <vt:vector size="17" baseType="lpstr">
      <vt:lpstr>Raleway</vt:lpstr>
      <vt:lpstr>Arial,Sans-Serif</vt:lpstr>
      <vt:lpstr>Arial</vt:lpstr>
      <vt:lpstr>Raleway Bold</vt:lpstr>
      <vt:lpstr>Calibri</vt:lpstr>
      <vt:lpstr>HappyOrNot_template_embedded</vt:lpstr>
      <vt:lpstr>Question Sheet Templates</vt:lpstr>
      <vt:lpstr>Instructions</vt:lpstr>
      <vt:lpstr>PowerPoint-esitys</vt:lpstr>
      <vt:lpstr>Feedback</vt:lpstr>
      <vt:lpstr>Please rate our service today</vt:lpstr>
      <vt:lpstr>Please rate our service today</vt:lpstr>
      <vt:lpstr>Please rate our service today</vt:lpstr>
      <vt:lpstr>PowerPoint-esitys</vt:lpstr>
      <vt:lpstr>PowerPoint-esitys</vt:lpstr>
      <vt:lpstr>Example  mock-ups</vt:lpstr>
      <vt:lpstr>PowerPoint-esitys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Tanja Borg</dc:creator>
  <cp:lastModifiedBy>Mirka Sillanpää</cp:lastModifiedBy>
  <cp:revision>41</cp:revision>
  <cp:lastPrinted>2017-10-17T14:42:10Z</cp:lastPrinted>
  <dcterms:created xsi:type="dcterms:W3CDTF">2022-11-21T11:25:56Z</dcterms:created>
  <dcterms:modified xsi:type="dcterms:W3CDTF">2025-08-04T10:52:24Z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0x010100273321FEBD5F4540ABCEDBD083155DEA</vt:lpwstr>
  </property>
  <property fmtid="{D5CDD505-2E9C-101B-9397-08002B2CF9AE}" pid="3" name="MediaServiceImageTags">
    <vt:lpwstr/>
  </property>
</Properties>
</file>