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2" r:id="rId4"/>
    <p:sldMasterId id="2147483698" r:id="rId5"/>
  </p:sldMasterIdLst>
  <p:notesMasterIdLst>
    <p:notesMasterId r:id="rId16"/>
  </p:notesMasterIdLst>
  <p:handoutMasterIdLst>
    <p:handoutMasterId r:id="rId17"/>
  </p:handoutMasterIdLst>
  <p:sldIdLst>
    <p:sldId id="277" r:id="rId6"/>
    <p:sldId id="269" r:id="rId7"/>
    <p:sldId id="256" r:id="rId8"/>
    <p:sldId id="264" r:id="rId9"/>
    <p:sldId id="266" r:id="rId10"/>
    <p:sldId id="265" r:id="rId11"/>
    <p:sldId id="270" r:id="rId12"/>
    <p:sldId id="273" r:id="rId13"/>
    <p:sldId id="276" r:id="rId14"/>
    <p:sldId id="275" r:id="rId15"/>
  </p:sldIdLst>
  <p:sldSz cx="15119350" cy="10691813"/>
  <p:notesSz cx="6858000" cy="9144000"/>
  <p:embeddedFontLst>
    <p:embeddedFont>
      <p:font typeface="Raleway" pitchFamily="2" charset="0"/>
      <p:regular r:id="rId18"/>
      <p:bold r:id="rId19"/>
      <p:italic r:id="rId20"/>
      <p:boldItalic r:id="rId21"/>
    </p:embeddedFont>
  </p:embeddedFontLst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estion Sheet tempates" id="{2E5CBD45-C248-4E9A-82DD-8500A794801F}">
          <p14:sldIdLst>
            <p14:sldId id="277"/>
            <p14:sldId id="269"/>
          </p14:sldIdLst>
        </p14:section>
        <p14:section name="Margins (design)" id="{C4A0E551-5B05-480E-9C0D-178C6F9A125F}">
          <p14:sldIdLst>
            <p14:sldId id="256"/>
          </p14:sldIdLst>
        </p14:section>
        <p14:section name="Default version" id="{6555E29B-3C8E-45B1-AD3F-E53AA0303B37}">
          <p14:sldIdLst>
            <p14:sldId id="264"/>
          </p14:sldIdLst>
        </p14:section>
        <p14:section name="Single language version" id="{BEF1BF3D-EEBA-4BA5-BC49-463DF25282F9}">
          <p14:sldIdLst>
            <p14:sldId id="266"/>
          </p14:sldIdLst>
        </p14:section>
        <p14:section name="Two language version" id="{5FA2ED2B-B883-4804-93A1-21CE6F8D7EF6}">
          <p14:sldIdLst>
            <p14:sldId id="265"/>
          </p14:sldIdLst>
        </p14:section>
        <p14:section name="Multiple language version" id="{67DFB794-A779-424F-BBBA-D39C2246C756}">
          <p14:sldIdLst>
            <p14:sldId id="270"/>
          </p14:sldIdLst>
        </p14:section>
        <p14:section name="Person version" id="{CF478932-8DF4-C44D-A5D6-17AF2AAADB49}">
          <p14:sldIdLst>
            <p14:sldId id="273"/>
          </p14:sldIdLst>
        </p14:section>
        <p14:section name="Examples" id="{4102DDDC-AD5C-DD42-BF43-9BDDACC5B74D}">
          <p14:sldIdLst>
            <p14:sldId id="276"/>
          </p14:sldIdLst>
        </p14:section>
        <p14:section name="Own logo version, 2 lang" id="{13AFFE0E-4217-4B6E-82E4-ABB94A9AA966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  <p15:guide id="3" orient="horz" pos="487" userDrawn="1">
          <p15:clr>
            <a:srgbClr val="A4A3A4"/>
          </p15:clr>
        </p15:guide>
        <p15:guide id="4" orient="horz" pos="6157" userDrawn="1">
          <p15:clr>
            <a:srgbClr val="A4A3A4"/>
          </p15:clr>
        </p15:guide>
        <p15:guide id="5" pos="680" userDrawn="1">
          <p15:clr>
            <a:srgbClr val="A4A3A4"/>
          </p15:clr>
        </p15:guide>
        <p15:guide id="6" pos="8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2F4"/>
    <a:srgbClr val="1496B9"/>
    <a:srgbClr val="D0F0C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720AEA-49DF-C057-C02D-3125365E9E39}" v="629" dt="2024-04-16T11:01:47.969"/>
    <p1510:client id="{642786AC-3A6E-BD49-9A69-AFAE62F7798B}" v="60" dt="2024-04-16T08:01:40.481"/>
    <p1510:client id="{8812EC88-83D6-8BB6-E6E4-DC34A6DFF94C}" v="34" dt="2024-04-17T11:57:29.728"/>
    <p1510:client id="{B78BCF54-490E-EBBC-AF9D-FF068C4ED5C7}" v="1533" dt="2024-04-15T11:59:06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840" y="66"/>
      </p:cViewPr>
      <p:guideLst>
        <p:guide orient="horz" pos="3368"/>
        <p:guide pos="4762"/>
        <p:guide orient="horz" pos="487"/>
        <p:guide orient="horz" pos="6157"/>
        <p:guide pos="680"/>
        <p:guide pos="884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68F14-42FC-7146-8D97-56FB51D48BD3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99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B446A-AE1D-7041-89B8-90DF9F893A24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D0AE4-85D5-874D-B7D5-57FDFD673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54313" y="514350"/>
            <a:ext cx="3635375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1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44657-5A25-3D42-9D57-3C14E54797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3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54313" y="514350"/>
            <a:ext cx="3635375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1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44657-5A25-3D42-9D57-3C14E54797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4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ESTION TEXT"/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1610436" y="1201003"/>
            <a:ext cx="11887200" cy="8297839"/>
          </a:xfrm>
        </p:spPr>
        <p:txBody>
          <a:bodyPr lIns="0" tIns="0" rIns="0" bIns="0" anchor="ctr" anchorCtr="0">
            <a:noAutofit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baseline="0"/>
            </a:lvl1pPr>
          </a:lstStyle>
          <a:p>
            <a:r>
              <a:rPr lang="en-US"/>
              <a:t>Add your question</a:t>
            </a:r>
          </a:p>
        </p:txBody>
      </p:sp>
    </p:spTree>
    <p:extLst>
      <p:ext uri="{BB962C8B-B14F-4D97-AF65-F5344CB8AC3E}">
        <p14:creationId xmlns:p14="http://schemas.microsoft.com/office/powerpoint/2010/main" val="352213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pos="4762">
          <p15:clr>
            <a:srgbClr val="FBAE40"/>
          </p15:clr>
        </p15:guide>
        <p15:guide id="3" pos="1020">
          <p15:clr>
            <a:srgbClr val="FBAE40"/>
          </p15:clr>
        </p15:guide>
        <p15:guide id="4" pos="8504">
          <p15:clr>
            <a:srgbClr val="FBAE40"/>
          </p15:clr>
        </p15:guide>
        <p15:guide id="5" orient="horz" pos="759">
          <p15:clr>
            <a:srgbClr val="FBAE40"/>
          </p15:clr>
        </p15:guide>
        <p15:guide id="6" orient="horz" pos="597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6BF478-9916-FF42-A1D4-B4C39550C754}"/>
              </a:ext>
            </a:extLst>
          </p:cNvPr>
          <p:cNvSpPr/>
          <p:nvPr userDrawn="1"/>
        </p:nvSpPr>
        <p:spPr>
          <a:xfrm>
            <a:off x="0" y="663149"/>
            <a:ext cx="4982513" cy="9117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C6150-7A50-DE44-82D2-54592259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4171" y="1252779"/>
            <a:ext cx="6425724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B8DBD-837B-754A-98E5-3A721F2DE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3691023"/>
            <a:ext cx="6425724" cy="5500239"/>
          </a:xfrm>
        </p:spPr>
        <p:txBody>
          <a:bodyPr/>
          <a:lstStyle>
            <a:lvl1pPr marL="0" indent="0">
              <a:spcBef>
                <a:spcPts val="744"/>
              </a:spcBef>
              <a:buNone/>
              <a:defRPr/>
            </a:lvl1pPr>
            <a:lvl2pPr marL="566974" indent="0">
              <a:spcBef>
                <a:spcPts val="744"/>
              </a:spcBef>
              <a:buNone/>
              <a:defRPr/>
            </a:lvl2pPr>
            <a:lvl3pPr marL="1133947" indent="0">
              <a:spcBef>
                <a:spcPts val="744"/>
              </a:spcBef>
              <a:buNone/>
              <a:defRPr/>
            </a:lvl3pPr>
            <a:lvl4pPr marL="1700921" indent="0">
              <a:spcBef>
                <a:spcPts val="744"/>
              </a:spcBef>
              <a:buNone/>
              <a:defRPr/>
            </a:lvl4pPr>
            <a:lvl5pPr marL="2267895" indent="0">
              <a:spcBef>
                <a:spcPts val="744"/>
              </a:spcBef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D8A45B-14ED-1245-9924-4CFB3F4342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9456" y="1252779"/>
            <a:ext cx="5585207" cy="7938484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3E8F0C4-37B7-214C-A0B6-62D1E1F1E2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D8B4FE6-1E97-F748-A630-6C1043018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81D3D24-82CF-7F42-91E2-03FF5F0AC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10323073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752C6A8-6FF7-0F46-AAED-4B4A85D8B74E}"/>
              </a:ext>
            </a:extLst>
          </p:cNvPr>
          <p:cNvSpPr/>
          <p:nvPr userDrawn="1"/>
        </p:nvSpPr>
        <p:spPr>
          <a:xfrm>
            <a:off x="11151730" y="2896233"/>
            <a:ext cx="2982650" cy="62950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8D06F1-5013-C74D-9BFA-52F3E037A1D3}"/>
              </a:ext>
            </a:extLst>
          </p:cNvPr>
          <p:cNvSpPr/>
          <p:nvPr userDrawn="1"/>
        </p:nvSpPr>
        <p:spPr>
          <a:xfrm>
            <a:off x="7976834" y="2896233"/>
            <a:ext cx="2982650" cy="62950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B78BFA-7F3E-7741-9027-3961A68C44E3}"/>
              </a:ext>
            </a:extLst>
          </p:cNvPr>
          <p:cNvSpPr/>
          <p:nvPr userDrawn="1"/>
        </p:nvSpPr>
        <p:spPr>
          <a:xfrm>
            <a:off x="4801938" y="2896233"/>
            <a:ext cx="2982650" cy="62950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103FFD-9F9E-8246-9FB1-F597D69C8B10}"/>
              </a:ext>
            </a:extLst>
          </p:cNvPr>
          <p:cNvSpPr/>
          <p:nvPr userDrawn="1"/>
        </p:nvSpPr>
        <p:spPr>
          <a:xfrm>
            <a:off x="0" y="1904990"/>
            <a:ext cx="3298768" cy="7314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C6150-7A50-DE44-82D2-54592259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1938" y="569241"/>
            <a:ext cx="9277958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D8A45B-14ED-1245-9924-4CFB3F4342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5254" y="2400611"/>
            <a:ext cx="3445099" cy="6295030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5374816-2246-8A43-B02D-A95955AB47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13216" y="3210912"/>
            <a:ext cx="2380587" cy="869404"/>
          </a:xfrm>
        </p:spPr>
        <p:txBody>
          <a:bodyPr anchor="b">
            <a:noAutofit/>
          </a:bodyPr>
          <a:lstStyle>
            <a:lvl1pPr marL="0" indent="0">
              <a:buNone/>
              <a:defRPr sz="2480" b="1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244611CF-45ED-7942-B7A7-28C2E4881A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13216" y="4287362"/>
            <a:ext cx="2380587" cy="4698356"/>
          </a:xfrm>
        </p:spPr>
        <p:txBody>
          <a:bodyPr>
            <a:noAutofit/>
          </a:bodyPr>
          <a:lstStyle>
            <a:lvl1pPr marL="0" indent="0">
              <a:lnSpc>
                <a:spcPts val="2356"/>
              </a:lnSpc>
              <a:spcBef>
                <a:spcPts val="0"/>
              </a:spcBef>
              <a:buNone/>
              <a:defRPr sz="1736" b="0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B6B613CC-D9CB-A846-82AD-508A68F9DC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288113" y="3210912"/>
            <a:ext cx="2380587" cy="869404"/>
          </a:xfrm>
        </p:spPr>
        <p:txBody>
          <a:bodyPr anchor="b">
            <a:noAutofit/>
          </a:bodyPr>
          <a:lstStyle>
            <a:lvl1pPr marL="0" indent="0">
              <a:buNone/>
              <a:defRPr sz="2480" b="1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45D142EF-579B-C34C-893B-BF747AD2FE7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288113" y="4287362"/>
            <a:ext cx="2380587" cy="4698356"/>
          </a:xfrm>
        </p:spPr>
        <p:txBody>
          <a:bodyPr>
            <a:noAutofit/>
          </a:bodyPr>
          <a:lstStyle>
            <a:lvl1pPr marL="0" indent="0">
              <a:lnSpc>
                <a:spcPts val="2356"/>
              </a:lnSpc>
              <a:spcBef>
                <a:spcPts val="0"/>
              </a:spcBef>
              <a:buNone/>
              <a:defRPr sz="1736" b="0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17824C0C-E863-CF45-BAC7-1BA01DFD3DA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463010" y="3210912"/>
            <a:ext cx="2380587" cy="869404"/>
          </a:xfrm>
        </p:spPr>
        <p:txBody>
          <a:bodyPr anchor="b">
            <a:noAutofit/>
          </a:bodyPr>
          <a:lstStyle>
            <a:lvl1pPr marL="0" indent="0">
              <a:buNone/>
              <a:defRPr sz="2480" b="1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450A0E48-00D2-074E-88F7-6F2046FD38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463010" y="4287362"/>
            <a:ext cx="2380587" cy="4698356"/>
          </a:xfrm>
        </p:spPr>
        <p:txBody>
          <a:bodyPr>
            <a:noAutofit/>
          </a:bodyPr>
          <a:lstStyle>
            <a:lvl1pPr marL="0" indent="0">
              <a:lnSpc>
                <a:spcPts val="2356"/>
              </a:lnSpc>
              <a:spcBef>
                <a:spcPts val="0"/>
              </a:spcBef>
              <a:buNone/>
              <a:defRPr sz="1736" b="0"/>
            </a:lvl1pPr>
            <a:lvl2pPr marL="566974" indent="0">
              <a:buNone/>
              <a:defRPr sz="2232"/>
            </a:lvl2pPr>
            <a:lvl3pPr marL="1133947" indent="0">
              <a:buNone/>
              <a:defRPr sz="2232"/>
            </a:lvl3pPr>
            <a:lvl4pPr marL="1700921" indent="0">
              <a:buNone/>
              <a:defRPr sz="2232"/>
            </a:lvl4pPr>
            <a:lvl5pPr marL="2267895" indent="0">
              <a:buNone/>
              <a:defRPr sz="2232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4D7A8B13-8A45-824C-BFB1-FE17D9D79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E9E6712-1832-8A48-9B96-F3EC9F658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379857B-2192-E14D-94D6-FF0E18F4D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0312261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3F62C29-D4D5-0042-AB42-9C77FED7B453}"/>
              </a:ext>
            </a:extLst>
          </p:cNvPr>
          <p:cNvSpPr/>
          <p:nvPr userDrawn="1"/>
        </p:nvSpPr>
        <p:spPr>
          <a:xfrm>
            <a:off x="10136837" y="1514673"/>
            <a:ext cx="4982513" cy="80438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D8A45B-14ED-1245-9924-4CFB3F4342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62079" y="1885918"/>
            <a:ext cx="5515848" cy="7291222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60FC328-02E5-3D44-8B53-556E10A7A9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63FD2492-1879-E34B-BBF0-B52B3879E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6520221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7B0F313-75B6-0349-A9A8-8FF16FC3E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4" y="4102488"/>
            <a:ext cx="6518252" cy="5116726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8C07C78-0929-A14D-9106-C4414CCFE0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B13445D-3B52-1F45-82BB-EF7F681E3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23828690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 positiv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C8C4DC-A474-0549-A9B8-60FFAE288EC6}"/>
              </a:ext>
            </a:extLst>
          </p:cNvPr>
          <p:cNvSpPr/>
          <p:nvPr userDrawn="1"/>
        </p:nvSpPr>
        <p:spPr>
          <a:xfrm>
            <a:off x="10136837" y="1514673"/>
            <a:ext cx="4982513" cy="80438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C6150-7A50-DE44-82D2-54592259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6520221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B8DBD-837B-754A-98E5-3A721F2DE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4" y="4102489"/>
            <a:ext cx="6518252" cy="3941829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E781809-BFDF-204D-90D1-E19D2026978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041424" y="8211049"/>
            <a:ext cx="6518252" cy="1347437"/>
          </a:xfrm>
          <a:solidFill>
            <a:schemeClr val="accent5">
              <a:lumMod val="20000"/>
              <a:lumOff val="80000"/>
            </a:schemeClr>
          </a:solidFill>
        </p:spPr>
        <p:txBody>
          <a:bodyPr lIns="216000" tIns="216000" rIns="216000" bIns="216000" anchor="ctr">
            <a:normAutofit/>
          </a:bodyPr>
          <a:lstStyle>
            <a:lvl1pPr marL="0" indent="0">
              <a:buNone/>
              <a:defRPr sz="1984" b="0">
                <a:solidFill>
                  <a:schemeClr val="accent4"/>
                </a:solidFill>
              </a:defRPr>
            </a:lvl1pPr>
            <a:lvl2pPr marL="566974" indent="0">
              <a:buNone/>
              <a:defRPr sz="2728"/>
            </a:lvl2pPr>
            <a:lvl3pPr marL="1133947" indent="0">
              <a:buNone/>
              <a:defRPr sz="2728"/>
            </a:lvl3pPr>
            <a:lvl4pPr marL="1700921" indent="0">
              <a:buNone/>
              <a:defRPr sz="2728"/>
            </a:lvl4pPr>
            <a:lvl5pPr marL="2267895" indent="0">
              <a:buNone/>
              <a:defRPr sz="2728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27C8E2E-1A0D-0C49-8F56-1DAEF2B16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62079" y="1885918"/>
            <a:ext cx="4820909" cy="7291222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8633DD3-B1E1-B94A-A967-8388B46248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47AC3FF-60FE-054A-9884-365AE5468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8F25C4B-BAC8-1142-A762-4CECCBD83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49211618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 negativ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C8C4DC-A474-0549-A9B8-60FFAE288EC6}"/>
              </a:ext>
            </a:extLst>
          </p:cNvPr>
          <p:cNvSpPr/>
          <p:nvPr userDrawn="1"/>
        </p:nvSpPr>
        <p:spPr>
          <a:xfrm>
            <a:off x="10136837" y="1514673"/>
            <a:ext cx="4982513" cy="80438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C6150-7A50-DE44-82D2-54592259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6520221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B8DBD-837B-754A-98E5-3A721F2DE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4" y="4102489"/>
            <a:ext cx="6518252" cy="3941829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E781809-BFDF-204D-90D1-E19D2026978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041424" y="8211049"/>
            <a:ext cx="6518252" cy="1347437"/>
          </a:xfrm>
          <a:solidFill>
            <a:srgbClr val="FCECEC"/>
          </a:solidFill>
        </p:spPr>
        <p:txBody>
          <a:bodyPr lIns="216000" tIns="216000" rIns="216000" bIns="216000" anchor="ctr">
            <a:normAutofit/>
          </a:bodyPr>
          <a:lstStyle>
            <a:lvl1pPr marL="0" indent="0">
              <a:buNone/>
              <a:defRPr sz="1984" b="0">
                <a:solidFill>
                  <a:srgbClr val="BF3358"/>
                </a:solidFill>
              </a:defRPr>
            </a:lvl1pPr>
            <a:lvl2pPr marL="566974" indent="0">
              <a:buNone/>
              <a:defRPr sz="2728"/>
            </a:lvl2pPr>
            <a:lvl3pPr marL="1133947" indent="0">
              <a:buNone/>
              <a:defRPr sz="2728"/>
            </a:lvl3pPr>
            <a:lvl4pPr marL="1700921" indent="0">
              <a:buNone/>
              <a:defRPr sz="2728"/>
            </a:lvl4pPr>
            <a:lvl5pPr marL="2267895" indent="0">
              <a:buNone/>
              <a:defRPr sz="2728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27C8E2E-1A0D-0C49-8F56-1DAEF2B16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62079" y="1885918"/>
            <a:ext cx="4820909" cy="7291222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8633DD3-B1E1-B94A-A967-8388B46248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E31DFC7-1729-DE43-809F-A12E86492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85608485-CA94-7D43-B980-81D2E23A9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11529053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3A6F027-AEF0-0D43-9195-E4350B78B4C4}"/>
              </a:ext>
            </a:extLst>
          </p:cNvPr>
          <p:cNvSpPr/>
          <p:nvPr userDrawn="1"/>
        </p:nvSpPr>
        <p:spPr>
          <a:xfrm>
            <a:off x="12255837" y="0"/>
            <a:ext cx="2863513" cy="10691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ACA5A033-877F-B24E-9B24-5FDD6A4C0A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4241" y="825238"/>
            <a:ext cx="5313430" cy="4103927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22FD0814-AC49-8E4A-B7F5-6CDB8A5879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84241" y="5115288"/>
            <a:ext cx="5313430" cy="4103927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9FF0316-0ECA-BA4C-8D3D-F2D907D907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25D3706-1F75-CD47-A247-EDAE60422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6520221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1C70C69-0A9E-0840-92C8-5C28E43B1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4" y="4102488"/>
            <a:ext cx="6518252" cy="5116726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5D6BC00-EFA0-954B-A396-45EDAB348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C942F5B-BAC4-6A4A-8F3E-992B138C7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103064606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3A6F027-AEF0-0D43-9195-E4350B78B4C4}"/>
              </a:ext>
            </a:extLst>
          </p:cNvPr>
          <p:cNvSpPr/>
          <p:nvPr userDrawn="1"/>
        </p:nvSpPr>
        <p:spPr>
          <a:xfrm>
            <a:off x="0" y="0"/>
            <a:ext cx="15119350" cy="10691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ACA5A033-877F-B24E-9B24-5FDD6A4C0A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26204" y="1614199"/>
            <a:ext cx="4824806" cy="7459785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8C0B7FB-5D2D-304D-9EF1-2AA1A4E6D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9455" y="3880734"/>
            <a:ext cx="8025387" cy="1157235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9FF0316-0ECA-BA4C-8D3D-F2D907D907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EBB030D4-CDD9-074A-ACBB-34A2E905AF3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39454" y="5343143"/>
            <a:ext cx="3917655" cy="3730843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8FF86E9-7B00-D14A-B9DF-A9B24B46EF5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31612" y="5343141"/>
            <a:ext cx="3917655" cy="3730843"/>
          </a:xfrm>
          <a:noFill/>
        </p:spPr>
        <p:txBody>
          <a:bodyPr anchor="t"/>
          <a:lstStyle>
            <a:lvl1pPr marL="0" indent="0" algn="l">
              <a:buNone/>
              <a:defRPr/>
            </a:lvl1pPr>
          </a:lstStyle>
          <a:p>
            <a:endParaRPr lang="en-FI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0D330A-A055-0F46-B482-0D6F08BFB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8025387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A0C6B20-5AC9-A540-8BAB-8518F07FC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9089FE6-07AE-2E4A-8106-6F309B4FF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21835797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084" y="961785"/>
            <a:ext cx="12123974" cy="16127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084" y="2724653"/>
            <a:ext cx="12123974" cy="569240"/>
          </a:xfrm>
        </p:spPr>
        <p:txBody>
          <a:bodyPr>
            <a:normAutofit/>
          </a:bodyPr>
          <a:lstStyle>
            <a:lvl1pPr marL="0" indent="0" algn="ctr">
              <a:buNone/>
              <a:defRPr sz="2480"/>
            </a:lvl1pPr>
            <a:lvl2pPr marL="566974" indent="0" algn="ctr">
              <a:buNone/>
              <a:defRPr/>
            </a:lvl2pPr>
            <a:lvl3pPr marL="1133947" indent="0" algn="ctr">
              <a:buNone/>
              <a:defRPr/>
            </a:lvl3pPr>
            <a:lvl4pPr marL="1700921" indent="0" algn="ctr">
              <a:buNone/>
              <a:defRPr/>
            </a:lvl4pPr>
            <a:lvl5pPr marL="2267895" indent="0" algn="ctr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8495B84D-0713-1049-911F-7C1AA13A21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88B124-22F2-8D40-B320-24B7714E73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2998" y="392381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4" name="Picture Placeholder 7">
            <a:extLst>
              <a:ext uri="{FF2B5EF4-FFF2-40B4-BE49-F238E27FC236}">
                <a16:creationId xmlns:a16="http://schemas.microsoft.com/office/drawing/2014/main" id="{A0663ABC-43FF-E341-8FD8-F582FFF4B7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22997" y="5407295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5" name="Picture Placeholder 7">
            <a:extLst>
              <a:ext uri="{FF2B5EF4-FFF2-40B4-BE49-F238E27FC236}">
                <a16:creationId xmlns:a16="http://schemas.microsoft.com/office/drawing/2014/main" id="{B043F5A3-9B13-E34A-873F-FC5CE9157C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22996" y="677869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6" name="Picture Placeholder 7">
            <a:extLst>
              <a:ext uri="{FF2B5EF4-FFF2-40B4-BE49-F238E27FC236}">
                <a16:creationId xmlns:a16="http://schemas.microsoft.com/office/drawing/2014/main" id="{9AF24D67-D318-6544-813C-B2B7455D5F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22996" y="8261617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7" name="Picture Placeholder 7">
            <a:extLst>
              <a:ext uri="{FF2B5EF4-FFF2-40B4-BE49-F238E27FC236}">
                <a16:creationId xmlns:a16="http://schemas.microsoft.com/office/drawing/2014/main" id="{2A6CB523-923F-FC44-9123-87E90822B1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20977" y="392381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5241396B-443A-7B4F-BBF5-562F9F6874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20976" y="5407295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715ECFA9-223E-704C-AAA1-F2B6F9C792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20975" y="677869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6F9DF5D4-8CE7-3241-848F-B7B77AF393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0975" y="8261617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1" name="Picture Placeholder 7">
            <a:extLst>
              <a:ext uri="{FF2B5EF4-FFF2-40B4-BE49-F238E27FC236}">
                <a16:creationId xmlns:a16="http://schemas.microsoft.com/office/drawing/2014/main" id="{EE1B67BD-C423-5545-99EC-F8914034DA8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18956" y="392381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3" name="Picture Placeholder 7">
            <a:extLst>
              <a:ext uri="{FF2B5EF4-FFF2-40B4-BE49-F238E27FC236}">
                <a16:creationId xmlns:a16="http://schemas.microsoft.com/office/drawing/2014/main" id="{0C1BFF37-2C34-1F4C-BE93-D4F8DC89B67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18955" y="5407295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5" name="Picture Placeholder 7">
            <a:extLst>
              <a:ext uri="{FF2B5EF4-FFF2-40B4-BE49-F238E27FC236}">
                <a16:creationId xmlns:a16="http://schemas.microsoft.com/office/drawing/2014/main" id="{2A1D2FD5-EF57-024C-9E2A-9755AED91E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418954" y="677869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7" name="Picture Placeholder 7">
            <a:extLst>
              <a:ext uri="{FF2B5EF4-FFF2-40B4-BE49-F238E27FC236}">
                <a16:creationId xmlns:a16="http://schemas.microsoft.com/office/drawing/2014/main" id="{484C23AA-6D6D-D94E-B705-BAC1AFA0523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418954" y="8261617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9" name="Picture Placeholder 7">
            <a:extLst>
              <a:ext uri="{FF2B5EF4-FFF2-40B4-BE49-F238E27FC236}">
                <a16:creationId xmlns:a16="http://schemas.microsoft.com/office/drawing/2014/main" id="{7F593289-170E-2D4C-A9CC-552E5C00CAC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916933" y="392381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1" name="Picture Placeholder 7">
            <a:extLst>
              <a:ext uri="{FF2B5EF4-FFF2-40B4-BE49-F238E27FC236}">
                <a16:creationId xmlns:a16="http://schemas.microsoft.com/office/drawing/2014/main" id="{C0994195-5D28-7B44-AD99-CD87851A34E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16932" y="5407295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2" name="Picture Placeholder 7">
            <a:extLst>
              <a:ext uri="{FF2B5EF4-FFF2-40B4-BE49-F238E27FC236}">
                <a16:creationId xmlns:a16="http://schemas.microsoft.com/office/drawing/2014/main" id="{F9649216-F76A-A64E-AE8F-4059D9CB617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16930" y="677869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3" name="Picture Placeholder 7">
            <a:extLst>
              <a:ext uri="{FF2B5EF4-FFF2-40B4-BE49-F238E27FC236}">
                <a16:creationId xmlns:a16="http://schemas.microsoft.com/office/drawing/2014/main" id="{1877679D-684A-794B-87B5-D71E2F593B7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916930" y="8261617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5" name="Picture Placeholder 7">
            <a:extLst>
              <a:ext uri="{FF2B5EF4-FFF2-40B4-BE49-F238E27FC236}">
                <a16:creationId xmlns:a16="http://schemas.microsoft.com/office/drawing/2014/main" id="{5A997394-B1FD-AF43-938C-F230B5BD6E1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1414907" y="392381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7" name="Picture Placeholder 7">
            <a:extLst>
              <a:ext uri="{FF2B5EF4-FFF2-40B4-BE49-F238E27FC236}">
                <a16:creationId xmlns:a16="http://schemas.microsoft.com/office/drawing/2014/main" id="{25C405D1-1EE5-7C41-AF64-897138EB752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414906" y="5407295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9" name="Picture Placeholder 7">
            <a:extLst>
              <a:ext uri="{FF2B5EF4-FFF2-40B4-BE49-F238E27FC236}">
                <a16:creationId xmlns:a16="http://schemas.microsoft.com/office/drawing/2014/main" id="{C237ABF3-BEA5-0E4C-8FAC-741C5F29C4B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1414904" y="6778690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61" name="Picture Placeholder 7">
            <a:extLst>
              <a:ext uri="{FF2B5EF4-FFF2-40B4-BE49-F238E27FC236}">
                <a16:creationId xmlns:a16="http://schemas.microsoft.com/office/drawing/2014/main" id="{4C0EA23D-33DA-8841-B4F5-5EA3C5ECACA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1414904" y="8261617"/>
            <a:ext cx="1938241" cy="666951"/>
          </a:xfrm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66F94987-4155-EA4F-AFF6-44041368E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A574757D-279B-0C40-B2A0-02206098B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56120989"/>
      </p:ext>
    </p:extLst>
  </p:cSld>
  <p:clrMapOvr>
    <a:masterClrMapping/>
  </p:clrMapOvr>
  <p:transition spd="med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C5D6AB7-DB86-404E-92B9-C8E40C85AADB}"/>
              </a:ext>
            </a:extLst>
          </p:cNvPr>
          <p:cNvSpPr/>
          <p:nvPr userDrawn="1"/>
        </p:nvSpPr>
        <p:spPr>
          <a:xfrm>
            <a:off x="0" y="0"/>
            <a:ext cx="8184172" cy="10691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A35D2A5-09DA-B345-A912-667772B5AF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90A1A0E-93C7-224C-B89C-4386D11259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75796" y="2623456"/>
            <a:ext cx="5604020" cy="65678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06688EA-5E69-CA49-BC60-D055E7DDA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1614201"/>
            <a:ext cx="6520221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1ED0F9DD-2200-D24B-9D27-8949E0EA3F92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1041424" y="4102489"/>
            <a:ext cx="6518252" cy="5088774"/>
          </a:xfrm>
        </p:spPr>
        <p:txBody>
          <a:bodyPr/>
          <a:lstStyle>
            <a:lvl1pPr marL="0" indent="0">
              <a:buNone/>
              <a:defRPr/>
            </a:lvl1pPr>
            <a:lvl2pPr marL="566974" indent="0">
              <a:buNone/>
              <a:defRPr/>
            </a:lvl2pPr>
            <a:lvl3pPr marL="1133947" indent="0">
              <a:buNone/>
              <a:defRPr/>
            </a:lvl3pPr>
            <a:lvl4pPr marL="1700921" indent="0">
              <a:buNone/>
              <a:defRPr/>
            </a:lvl4pPr>
            <a:lvl5pPr marL="2267895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7E0E5B4-ACE1-5A4D-8D89-CE397E2AD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20D5F4E2-FA4B-9D43-B75B-3C1327E204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42435973"/>
      </p:ext>
    </p:extLst>
  </p:cSld>
  <p:clrMapOvr>
    <a:masterClrMapping/>
  </p:clrMapOvr>
  <p:transition spd="med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C54AB2-7110-1749-BE46-8C607FA290A7}"/>
              </a:ext>
            </a:extLst>
          </p:cNvPr>
          <p:cNvSpPr/>
          <p:nvPr userDrawn="1"/>
        </p:nvSpPr>
        <p:spPr>
          <a:xfrm>
            <a:off x="2805803" y="1046752"/>
            <a:ext cx="12313547" cy="85983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92CED3F-7580-AC40-BA08-38F22FEB49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9455" y="2010484"/>
            <a:ext cx="5308065" cy="6670845"/>
          </a:xfrm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4D3B8-F610-8049-B57F-DBE913591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644" y="2197997"/>
            <a:ext cx="6906661" cy="1823077"/>
          </a:xfrm>
        </p:spPr>
        <p:txBody>
          <a:bodyPr anchor="ctr">
            <a:normAutofit/>
          </a:bodyPr>
          <a:lstStyle>
            <a:lvl1pPr>
              <a:defRPr sz="496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73356-75C8-7B41-86FA-87575A5DD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67644" y="4175859"/>
            <a:ext cx="6906661" cy="2836430"/>
          </a:xfrm>
        </p:spPr>
        <p:txBody>
          <a:bodyPr>
            <a:normAutofit/>
          </a:bodyPr>
          <a:lstStyle>
            <a:lvl1pPr marL="0" indent="0" algn="l">
              <a:buNone/>
              <a:defRPr sz="1984">
                <a:solidFill>
                  <a:srgbClr val="22272D"/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B48CBC0F-9FEC-9045-A711-BC77A53E90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9080AA2-B1E2-C94E-A4F4-126170A05197}"/>
              </a:ext>
            </a:extLst>
          </p:cNvPr>
          <p:cNvCxnSpPr>
            <a:cxnSpLocks/>
          </p:cNvCxnSpPr>
          <p:nvPr userDrawn="1"/>
        </p:nvCxnSpPr>
        <p:spPr>
          <a:xfrm>
            <a:off x="7067644" y="8384057"/>
            <a:ext cx="690666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1044550-7167-7F41-9A36-18CA2E683E2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067644" y="8538842"/>
            <a:ext cx="6906661" cy="569242"/>
          </a:xfrm>
        </p:spPr>
        <p:txBody>
          <a:bodyPr>
            <a:normAutofit/>
          </a:bodyPr>
          <a:lstStyle>
            <a:lvl1pPr marL="0" indent="0" algn="l">
              <a:buNone/>
              <a:defRPr sz="1488">
                <a:solidFill>
                  <a:srgbClr val="22272D"/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14D5A1-DEEC-8C46-9E0A-BB69E204FEF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587386" y="7179851"/>
            <a:ext cx="2386201" cy="98255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88"/>
            </a:lvl1pPr>
          </a:lstStyle>
          <a:p>
            <a:endParaRPr lang="en-FI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9FA2F2-911D-9D49-B38A-DFDBE0CCE9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67509" y="7167073"/>
            <a:ext cx="4376344" cy="99533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84" b="0"/>
            </a:lvl1pPr>
            <a:lvl2pPr marL="566974" indent="0">
              <a:buNone/>
              <a:defRPr sz="1984"/>
            </a:lvl2pPr>
            <a:lvl3pPr marL="1133947" indent="0">
              <a:buNone/>
              <a:defRPr sz="1984"/>
            </a:lvl3pPr>
            <a:lvl4pPr marL="1700921" indent="0">
              <a:buNone/>
              <a:defRPr sz="1984"/>
            </a:lvl4pPr>
            <a:lvl5pPr marL="2267895" indent="0">
              <a:buNone/>
              <a:defRPr sz="1984"/>
            </a:lvl5pPr>
          </a:lstStyle>
          <a:p>
            <a:pPr lvl="0"/>
            <a:r>
              <a:rPr lang="en-GB"/>
              <a:t>Name Surname</a:t>
            </a:r>
          </a:p>
          <a:p>
            <a:pPr lvl="0"/>
            <a:r>
              <a:rPr lang="en-GB"/>
              <a:t>Title</a:t>
            </a:r>
            <a:endParaRPr lang="en-FI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90CCE9B-1D55-9146-804F-3369107BD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02E2FB3D-28F4-764F-A485-07F0695B3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84549640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669F3-6DBC-5F4C-B24C-1CAFD901BB65}" type="datetimeFigureOut">
              <a:rPr lang="en-IE" smtClean="0"/>
              <a:t>04/08/2025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7CA8-32F7-CE4D-8E53-A6044E73AA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1557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1975E-7B17-344F-BEBA-FE37333A3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A83DFFF-FA7F-534F-A8E5-48E4DACCA6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46798D5-0B7D-B544-9FCD-F71C9B008D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CFB927-AF68-804C-BAC0-2A2E23FF4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64626657"/>
      </p:ext>
    </p:extLst>
  </p:cSld>
  <p:clrMapOvr>
    <a:masterClrMapping/>
  </p:clrMapOvr>
  <p:transition spd="med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7634AF3D-2106-6546-A130-C917EE96EF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7B91089-E9B5-F74D-87FA-4EA262BE91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FFD92C5-FA61-E649-859E-4E9019688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91721534"/>
      </p:ext>
    </p:extLst>
  </p:cSld>
  <p:clrMapOvr>
    <a:masterClrMapping/>
  </p:clrMapOvr>
  <p:transition spd="med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9358392-5EAA-214B-9AAA-420BB87D203F}"/>
              </a:ext>
            </a:extLst>
          </p:cNvPr>
          <p:cNvSpPr/>
          <p:nvPr userDrawn="1"/>
        </p:nvSpPr>
        <p:spPr>
          <a:xfrm>
            <a:off x="0" y="1890976"/>
            <a:ext cx="5808352" cy="69098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2EA7A6E-6037-6140-8850-EC26AC2C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3540" y="5645499"/>
            <a:ext cx="6803187" cy="2338146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32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26A4C0-373A-E844-AD9E-E5A35A77B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3540" y="2865340"/>
            <a:ext cx="6803189" cy="233814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6697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6695A3-4875-0249-9730-F0798AB736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3231" y="2276828"/>
            <a:ext cx="4882501" cy="6138158"/>
          </a:xfrm>
          <a:prstGeom prst="ellipse">
            <a:avLst/>
          </a:prstGeom>
        </p:spPr>
        <p:txBody>
          <a:bodyPr/>
          <a:lstStyle/>
          <a:p>
            <a:endParaRPr lang="en-FI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8EA49A88-189C-4942-8276-CBB0356C3E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B48815C-F173-A345-B9EE-CC9E772E5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30981C4-FA56-914D-A7FA-28711DDD6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5563163"/>
      </p:ext>
    </p:extLst>
  </p:cSld>
  <p:clrMapOvr>
    <a:masterClrMapping/>
  </p:clrMapOvr>
  <p:transition spd="med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832C124D-BABE-A949-9F66-3F386A449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7559673" cy="1069181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en-FI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59675" y="0"/>
            <a:ext cx="7559673" cy="1069181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52764" y="3615071"/>
            <a:ext cx="9813820" cy="2581379"/>
          </a:xfrm>
        </p:spPr>
        <p:txBody>
          <a:bodyPr anchor="b">
            <a:noAutofit/>
          </a:bodyPr>
          <a:lstStyle>
            <a:lvl1pPr algn="ctr">
              <a:lnSpc>
                <a:spcPts val="9053"/>
              </a:lnSpc>
              <a:defRPr sz="8929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2764" y="6695526"/>
            <a:ext cx="9813820" cy="1045422"/>
          </a:xfrm>
        </p:spPr>
        <p:txBody>
          <a:bodyPr/>
          <a:lstStyle>
            <a:lvl1pPr marL="0" indent="0" algn="ctr">
              <a:buNone/>
              <a:defRPr sz="2976">
                <a:solidFill>
                  <a:schemeClr val="tx1"/>
                </a:solidFill>
              </a:defRPr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2EDD8D-3BF9-214C-816D-0B304D4E28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77608" y="8240023"/>
            <a:ext cx="2764131" cy="216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72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ogo"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2ECFF9-54EF-FF08-E23B-725A19F75B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805" y="2905282"/>
            <a:ext cx="3874637" cy="487109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253DFA6-134A-1446-A225-33DD34028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801" y="4086649"/>
            <a:ext cx="6691364" cy="2166082"/>
          </a:xfrm>
        </p:spPr>
        <p:txBody>
          <a:bodyPr anchor="b">
            <a:noAutofit/>
          </a:bodyPr>
          <a:lstStyle>
            <a:lvl1pPr algn="l">
              <a:lnSpc>
                <a:spcPts val="9053"/>
              </a:lnSpc>
              <a:defRPr sz="8929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</a:t>
            </a:r>
            <a:endParaRPr lang="en-FI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FE86AD3-6546-704A-BC8E-28FA020F36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88509" y="8074224"/>
            <a:ext cx="2764131" cy="216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85677"/>
      </p:ext>
    </p:extLst>
  </p:cSld>
  <p:clrMapOvr>
    <a:masterClrMapping/>
  </p:clrMapOvr>
  <p:transition spd="med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ogo"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circle&#10;&#10;Description automatically generated">
            <a:extLst>
              <a:ext uri="{FF2B5EF4-FFF2-40B4-BE49-F238E27FC236}">
                <a16:creationId xmlns:a16="http://schemas.microsoft.com/office/drawing/2014/main" id="{4E8EA97E-E8DA-1B44-B2FF-8A78E31B4E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7472" y="2316903"/>
            <a:ext cx="4451498" cy="605800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253DFA6-134A-1446-A225-33DD34028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801" y="4086649"/>
            <a:ext cx="6691364" cy="2166082"/>
          </a:xfrm>
        </p:spPr>
        <p:txBody>
          <a:bodyPr anchor="b">
            <a:noAutofit/>
          </a:bodyPr>
          <a:lstStyle>
            <a:lvl1pPr algn="l">
              <a:lnSpc>
                <a:spcPts val="9053"/>
              </a:lnSpc>
              <a:defRPr sz="8929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</a:t>
            </a:r>
            <a:endParaRPr lang="en-FI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FE86AD3-6546-704A-BC8E-28FA020F36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88509" y="8074224"/>
            <a:ext cx="2764131" cy="216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85677"/>
      </p:ext>
    </p:extLst>
  </p:cSld>
  <p:clrMapOvr>
    <a:masterClrMapping/>
  </p:clrMapOvr>
  <p:transition spd="med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6814532C-0F20-9D44-92D4-FB86ECB061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82953" y="2041037"/>
            <a:ext cx="7953445" cy="5915999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A2EA7A6E-6037-6140-8850-EC26AC2C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97130" y="8684369"/>
            <a:ext cx="8325092" cy="1301927"/>
          </a:xfrm>
        </p:spPr>
        <p:txBody>
          <a:bodyPr>
            <a:normAutofit/>
          </a:bodyPr>
          <a:lstStyle>
            <a:lvl1pPr marL="0" indent="0" algn="ctr">
              <a:buNone/>
              <a:defRPr sz="1736">
                <a:solidFill>
                  <a:srgbClr val="22272D"/>
                </a:solidFill>
              </a:defRPr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26A4C0-373A-E844-AD9E-E5A35A77B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7129" y="7957037"/>
            <a:ext cx="8325092" cy="534709"/>
          </a:xfrm>
        </p:spPr>
        <p:txBody>
          <a:bodyPr anchor="b">
            <a:noAutofit/>
          </a:bodyPr>
          <a:lstStyle>
            <a:lvl1pPr algn="ctr">
              <a:lnSpc>
                <a:spcPts val="9053"/>
              </a:lnSpc>
              <a:defRPr sz="1984">
                <a:solidFill>
                  <a:srgbClr val="22272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40955933"/>
      </p:ext>
    </p:extLst>
  </p:cSld>
  <p:clrMapOvr>
    <a:masterClrMapping/>
  </p:clrMapOvr>
  <p:transition spd="med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952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457" y="3834778"/>
            <a:ext cx="6080270" cy="5500921"/>
          </a:xfrm>
        </p:spPr>
        <p:txBody>
          <a:bodyPr/>
          <a:lstStyle>
            <a:lvl1pPr marL="0" indent="0">
              <a:buFontTx/>
              <a:buNone/>
              <a:defRPr sz="3224"/>
            </a:lvl1pPr>
            <a:lvl2pPr marL="566974" indent="0">
              <a:buFontTx/>
              <a:buNone/>
              <a:defRPr/>
            </a:lvl2pPr>
            <a:lvl3pPr marL="1133947" indent="0">
              <a:buFontTx/>
              <a:buNone/>
              <a:defRPr/>
            </a:lvl3pPr>
            <a:lvl4pPr marL="1700921" indent="0">
              <a:buFontTx/>
              <a:buNone/>
              <a:defRPr/>
            </a:lvl4pPr>
            <a:lvl5pPr marL="2267895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7974840" y="3834778"/>
            <a:ext cx="6105055" cy="5500921"/>
          </a:xfrm>
        </p:spPr>
        <p:txBody>
          <a:bodyPr/>
          <a:lstStyle>
            <a:lvl1pPr marL="0" indent="0">
              <a:buFontTx/>
              <a:buNone/>
              <a:defRPr sz="3224"/>
            </a:lvl1pPr>
            <a:lvl2pPr marL="566974" indent="0">
              <a:buFontTx/>
              <a:buNone/>
              <a:defRPr/>
            </a:lvl2pPr>
            <a:lvl3pPr marL="1133947" indent="0">
              <a:buFontTx/>
              <a:buNone/>
              <a:defRPr/>
            </a:lvl3pPr>
            <a:lvl4pPr marL="1700921" indent="0">
              <a:buFontTx/>
              <a:buNone/>
              <a:defRPr/>
            </a:lvl4pPr>
            <a:lvl5pPr marL="2267895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7547283" y="3636782"/>
            <a:ext cx="0" cy="569891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6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3EEAF85-F3CE-9645-A169-965B8F943CD5}"/>
              </a:ext>
            </a:extLst>
          </p:cNvPr>
          <p:cNvSpPr/>
          <p:nvPr userDrawn="1"/>
        </p:nvSpPr>
        <p:spPr>
          <a:xfrm>
            <a:off x="1" y="1"/>
            <a:ext cx="11506528" cy="106918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99354" y="881313"/>
            <a:ext cx="7970875" cy="8929184"/>
          </a:xfrm>
        </p:spPr>
        <p:txBody>
          <a:bodyPr/>
          <a:lstStyle/>
          <a:p>
            <a:endParaRPr lang="en-FI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1DFE398-42FD-8B4E-B204-D514FFA2F4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425" y="554390"/>
            <a:ext cx="2912072" cy="21660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801" y="4086649"/>
            <a:ext cx="8859418" cy="2581379"/>
          </a:xfrm>
        </p:spPr>
        <p:txBody>
          <a:bodyPr anchor="b">
            <a:noAutofit/>
          </a:bodyPr>
          <a:lstStyle>
            <a:lvl1pPr algn="l">
              <a:lnSpc>
                <a:spcPts val="9053"/>
              </a:lnSpc>
              <a:defRPr sz="8929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4801" y="7167103"/>
            <a:ext cx="8859418" cy="1045422"/>
          </a:xfrm>
        </p:spPr>
        <p:txBody>
          <a:bodyPr/>
          <a:lstStyle>
            <a:lvl1pPr marL="0" indent="0" algn="l">
              <a:buNone/>
              <a:defRPr sz="2976">
                <a:solidFill>
                  <a:schemeClr val="tx1"/>
                </a:solidFill>
              </a:defRPr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1315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F9C50D-C8B2-584B-8F49-633BC5B1A0C6}"/>
              </a:ext>
            </a:extLst>
          </p:cNvPr>
          <p:cNvSpPr/>
          <p:nvPr userDrawn="1"/>
        </p:nvSpPr>
        <p:spPr>
          <a:xfrm>
            <a:off x="1039455" y="1731570"/>
            <a:ext cx="7267293" cy="7228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51193" y="1290938"/>
            <a:ext cx="6228702" cy="8109938"/>
          </a:xfrm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6397" y="3495630"/>
            <a:ext cx="9164953" cy="2581379"/>
          </a:xfrm>
        </p:spPr>
        <p:txBody>
          <a:bodyPr anchor="b">
            <a:noAutofit/>
          </a:bodyPr>
          <a:lstStyle>
            <a:lvl1pPr algn="l">
              <a:lnSpc>
                <a:spcPts val="9053"/>
              </a:lnSpc>
              <a:defRPr sz="8929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6397" y="6576085"/>
            <a:ext cx="9164953" cy="1045422"/>
          </a:xfrm>
        </p:spPr>
        <p:txBody>
          <a:bodyPr/>
          <a:lstStyle>
            <a:lvl1pPr marL="0" indent="0" algn="l">
              <a:buNone/>
              <a:defRPr sz="2976">
                <a:solidFill>
                  <a:schemeClr val="tx1"/>
                </a:solidFill>
              </a:defRPr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4E6B23F-2E5A-334C-9246-FEE77C3AB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3FB1E2-A22D-5644-BBBE-ADD3EF540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7BC6AA0-7FF4-D941-90F6-F3402DEFE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09528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image, text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92CED3F-7580-AC40-BA08-38F22FEB49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5119350" cy="10691811"/>
          </a:xfrm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4D3B8-F610-8049-B57F-DBE913591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2313142"/>
            <a:ext cx="6154835" cy="4447496"/>
          </a:xfrm>
        </p:spPr>
        <p:txBody>
          <a:bodyPr anchor="b"/>
          <a:lstStyle>
            <a:lvl1pPr>
              <a:defRPr sz="744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73356-75C8-7B41-86FA-87575A5DD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6891814"/>
            <a:ext cx="6154835" cy="2064114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/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F525808-3519-D149-B5E3-69D715AFA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EB791FF-DE62-C74C-9848-DCB88D0B65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01D5A16-521D-3840-9339-EBA399D2F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609211034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image, text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92CED3F-7580-AC40-BA08-38F22FEB49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5119350" cy="10691811"/>
          </a:xfrm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4D3B8-F610-8049-B57F-DBE913591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238" y="3134613"/>
            <a:ext cx="6154835" cy="2807463"/>
          </a:xfrm>
        </p:spPr>
        <p:txBody>
          <a:bodyPr anchor="b"/>
          <a:lstStyle>
            <a:lvl1pPr>
              <a:defRPr sz="744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73356-75C8-7B41-86FA-87575A5DD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8238" y="6073253"/>
            <a:ext cx="6154835" cy="2064114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/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F525808-3519-D149-B5E3-69D715AFAD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EB791FF-DE62-C74C-9848-DCB88D0B65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01D5A16-521D-3840-9339-EBA399D2F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79150832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D5D8A8-6C61-FD4D-8733-13A3A1EBD0BE}"/>
              </a:ext>
            </a:extLst>
          </p:cNvPr>
          <p:cNvSpPr/>
          <p:nvPr userDrawn="1"/>
        </p:nvSpPr>
        <p:spPr>
          <a:xfrm>
            <a:off x="1039457" y="2846199"/>
            <a:ext cx="12896639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7" y="569241"/>
            <a:ext cx="12896639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876" y="3161058"/>
            <a:ext cx="12069598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6BDE71-CAA9-9444-8993-9B8E559B1A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3C81009-3A8A-E044-8740-7DB9D9CB5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041BC42-2B63-B346-80CC-85A2BAEAD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81241989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D5D8A8-6C61-FD4D-8733-13A3A1EBD0BE}"/>
              </a:ext>
            </a:extLst>
          </p:cNvPr>
          <p:cNvSpPr/>
          <p:nvPr userDrawn="1"/>
        </p:nvSpPr>
        <p:spPr>
          <a:xfrm>
            <a:off x="1039457" y="2846199"/>
            <a:ext cx="6343285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7" y="569241"/>
            <a:ext cx="12896639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352" y="3242899"/>
            <a:ext cx="5559494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6BDE71-CAA9-9444-8993-9B8E559B1A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84CBFD2-5AA5-B34D-9383-9A5AF76F6D5D}"/>
              </a:ext>
            </a:extLst>
          </p:cNvPr>
          <p:cNvSpPr/>
          <p:nvPr userDrawn="1"/>
        </p:nvSpPr>
        <p:spPr>
          <a:xfrm>
            <a:off x="7592811" y="2840652"/>
            <a:ext cx="6343285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03EB71A-DB31-EC47-84C4-C2254C4B461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984706" y="3237352"/>
            <a:ext cx="5559494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266A77-9069-4C44-A28A-D6AA8ABE55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792478-0B15-EB4E-A8F3-B0923ADDD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9765491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524CB61-CC91-5B4D-9060-44F38CDAF380}"/>
              </a:ext>
            </a:extLst>
          </p:cNvPr>
          <p:cNvSpPr/>
          <p:nvPr userDrawn="1"/>
        </p:nvSpPr>
        <p:spPr>
          <a:xfrm>
            <a:off x="9784227" y="2842325"/>
            <a:ext cx="4151869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8EA941-6017-8542-B548-DF8F68AB975E}"/>
              </a:ext>
            </a:extLst>
          </p:cNvPr>
          <p:cNvSpPr/>
          <p:nvPr userDrawn="1"/>
        </p:nvSpPr>
        <p:spPr>
          <a:xfrm>
            <a:off x="1039454" y="2842325"/>
            <a:ext cx="4151869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D120A20-BA37-2E46-A3EE-C8EC93183852}"/>
              </a:ext>
            </a:extLst>
          </p:cNvPr>
          <p:cNvSpPr/>
          <p:nvPr userDrawn="1"/>
        </p:nvSpPr>
        <p:spPr>
          <a:xfrm>
            <a:off x="5411841" y="2842325"/>
            <a:ext cx="4151869" cy="65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2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7" y="569241"/>
            <a:ext cx="12896639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508" y="3237349"/>
            <a:ext cx="3477761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6BDE71-CAA9-9444-8993-9B8E559B1A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450061" y="9558486"/>
            <a:ext cx="1486024" cy="1105346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A32BA26-ED4D-4142-AE58-EBE1A9DF1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748895" y="3237349"/>
            <a:ext cx="3477761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4FD0C4C-A3D7-C74F-AAC7-4DE4805E687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0121281" y="3237349"/>
            <a:ext cx="3477761" cy="57229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68826F7-D36A-1B40-B052-B7657634F4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3D6FABA-461C-E143-B7CB-064A53C17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2192439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2C496-C656-D34D-BE2A-B80038E0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22570-376A-DD47-83B1-0FAA7C3AA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374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3C281-61BE-C84D-A1BB-E741350B9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2FBA-A7E5-224C-9223-32D04ED8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1645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 spd="med">
    <p:pull/>
  </p:transition>
  <p:hf sldNum="0"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952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ts val="2976"/>
        </a:lnSpc>
        <a:spcBef>
          <a:spcPts val="744"/>
        </a:spcBef>
        <a:spcAft>
          <a:spcPts val="992"/>
        </a:spcAft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ts val="2976"/>
        </a:lnSpc>
        <a:spcBef>
          <a:spcPts val="744"/>
        </a:spcBef>
        <a:spcAft>
          <a:spcPts val="992"/>
        </a:spcAft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ts val="2976"/>
        </a:lnSpc>
        <a:spcBef>
          <a:spcPts val="744"/>
        </a:spcBef>
        <a:spcAft>
          <a:spcPts val="992"/>
        </a:spcAft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ts val="2976"/>
        </a:lnSpc>
        <a:spcBef>
          <a:spcPts val="744"/>
        </a:spcBef>
        <a:spcAft>
          <a:spcPts val="992"/>
        </a:spcAft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ts val="2976"/>
        </a:lnSpc>
        <a:spcBef>
          <a:spcPts val="744"/>
        </a:spcBef>
        <a:spcAft>
          <a:spcPts val="992"/>
        </a:spcAft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4" orient="horz" pos="3725">
          <p15:clr>
            <a:srgbClr val="F26B43"/>
          </p15:clr>
        </p15:guide>
        <p15:guide id="5" orient="horz" pos="22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2C496-C656-D34D-BE2A-B80038E0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22570-376A-DD47-83B1-0FAA7C3AA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374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3C281-61BE-C84D-A1BB-E741350B9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455" y="9927422"/>
            <a:ext cx="1393386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2FBA-A7E5-224C-9223-32D04ED8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83715" y="9927422"/>
            <a:ext cx="395484" cy="3903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16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3217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691" r:id="rId22"/>
    <p:sldLayoutId id="2147483720" r:id="rId23"/>
    <p:sldLayoutId id="2147483721" r:id="rId24"/>
    <p:sldLayoutId id="2147483693" r:id="rId25"/>
  </p:sldLayoutIdLst>
  <p:transition spd="med">
    <p:pull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62" userDrawn="1">
          <p15:clr>
            <a:srgbClr val="F26B43"/>
          </p15:clr>
        </p15:guide>
        <p15:guide id="4" orient="horz" pos="5807" userDrawn="1">
          <p15:clr>
            <a:srgbClr val="F26B43"/>
          </p15:clr>
        </p15:guide>
        <p15:guide id="5" orient="horz" pos="3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95A9C61-4235-DF87-8358-25128FCCA638}"/>
              </a:ext>
            </a:extLst>
          </p:cNvPr>
          <p:cNvSpPr/>
          <p:nvPr/>
        </p:nvSpPr>
        <p:spPr>
          <a:xfrm>
            <a:off x="15556" y="0"/>
            <a:ext cx="10951503" cy="10687050"/>
          </a:xfrm>
          <a:prstGeom prst="rect">
            <a:avLst/>
          </a:prstGeom>
          <a:solidFill>
            <a:srgbClr val="F0F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 descr="A person smiling next to a group of white rectangular objects&#10;&#10;Description automatically generated">
            <a:extLst>
              <a:ext uri="{FF2B5EF4-FFF2-40B4-BE49-F238E27FC236}">
                <a16:creationId xmlns:a16="http://schemas.microsoft.com/office/drawing/2014/main" id="{4FDE34FA-47F6-8A5D-4468-510AE1A2CE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39452" t="27" r="943" b="147"/>
          <a:stretch/>
        </p:blipFill>
        <p:spPr>
          <a:xfrm>
            <a:off x="6396123" y="881313"/>
            <a:ext cx="7977610" cy="89136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2CFF865-320B-D89C-649C-45AE8EDAF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801" y="3371068"/>
            <a:ext cx="7193332" cy="3546287"/>
          </a:xfrm>
        </p:spPr>
        <p:txBody>
          <a:bodyPr/>
          <a:lstStyle/>
          <a:p>
            <a:r>
              <a:rPr lang="en-US" sz="8900" dirty="0"/>
              <a:t>Question Sheet Templates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5C8D2A6-0145-C0A5-1DC6-7750019C1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4801" y="8038245"/>
            <a:ext cx="4624132" cy="104542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950" dirty="0"/>
              <a:t>EU size A3/A4</a:t>
            </a:r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09206C1-8B0F-B644-EAC1-B4A78AD77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3924" y="458666"/>
            <a:ext cx="30480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88888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FE8F12-724A-BCB9-AF39-0D27BE7B1291}"/>
              </a:ext>
            </a:extLst>
          </p:cNvPr>
          <p:cNvSpPr/>
          <p:nvPr/>
        </p:nvSpPr>
        <p:spPr>
          <a:xfrm>
            <a:off x="1" y="1"/>
            <a:ext cx="15119350" cy="7393020"/>
          </a:xfrm>
          <a:prstGeom prst="rect">
            <a:avLst/>
          </a:prstGeom>
          <a:solidFill>
            <a:srgbClr val="1496B9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8" name="TextBox 7"/>
          <p:cNvSpPr txBox="1"/>
          <p:nvPr/>
        </p:nvSpPr>
        <p:spPr>
          <a:xfrm>
            <a:off x="1609259" y="1726021"/>
            <a:ext cx="11847842" cy="3632333"/>
          </a:xfrm>
          <a:prstGeom prst="rect">
            <a:avLst/>
          </a:prstGeom>
          <a:noFill/>
        </p:spPr>
        <p:txBody>
          <a:bodyPr wrap="square" lIns="92005" tIns="46002" rIns="92005" bIns="46002" rtlCol="0" anchor="t">
            <a:spAutoFit/>
          </a:bodyPr>
          <a:lstStyle/>
          <a:p>
            <a:pPr algn="ctr" defTabSz="1425550">
              <a:spcBef>
                <a:spcPct val="0"/>
              </a:spcBef>
            </a:pPr>
            <a:r>
              <a:rPr lang="en-IE" sz="11500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11500" b="1" noProof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appyOrNot - Wikipedia">
            <a:extLst>
              <a:ext uri="{FF2B5EF4-FFF2-40B4-BE49-F238E27FC236}">
                <a16:creationId xmlns:a16="http://schemas.microsoft.com/office/drawing/2014/main" id="{DEE6A8CF-2202-42A4-939D-5FDD88910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872" y="7671834"/>
            <a:ext cx="306705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EB6AB22-F955-4B74-4110-70A90C23AC75}"/>
              </a:ext>
            </a:extLst>
          </p:cNvPr>
          <p:cNvSpPr txBox="1">
            <a:spLocks/>
          </p:cNvSpPr>
          <p:nvPr/>
        </p:nvSpPr>
        <p:spPr>
          <a:xfrm>
            <a:off x="1616069" y="5626663"/>
            <a:ext cx="11856059" cy="1008194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200" b="0" dirty="0">
                <a:solidFill>
                  <a:schemeClr val="bg1"/>
                </a:solidFill>
                <a:latin typeface="Raleway"/>
              </a:rPr>
              <a:t>Miten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pic>
        <p:nvPicPr>
          <p:cNvPr id="7" name="Picture 6" descr="A yellow and blue sign&#10;&#10;Description automatically generated">
            <a:extLst>
              <a:ext uri="{FF2B5EF4-FFF2-40B4-BE49-F238E27FC236}">
                <a16:creationId xmlns:a16="http://schemas.microsoft.com/office/drawing/2014/main" id="{BB7F26EE-3464-CCAF-8E16-A04398BBB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738" y="7509485"/>
            <a:ext cx="1940741" cy="214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7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1BB76-A7A9-52CC-77D5-3A4D802AA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9350"/>
              <a:t>Instructions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DAE5D-74C8-BC7A-B04F-F1DEC0CAA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Here you can find the standard </a:t>
            </a:r>
            <a:r>
              <a:rPr lang="en-US" sz="2800" err="1"/>
              <a:t>HappyOrNot</a:t>
            </a:r>
            <a:r>
              <a:rPr lang="en-US" sz="2800"/>
              <a:t> question sheet templates we have available for Smiley Terminal Stand, Table and Smiley Touch Stand. </a:t>
            </a:r>
            <a:endParaRPr lang="en-US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2400" dirty="0"/>
              <a:t>Use short questions to maximize engagement. Small text is hard to read and creates friction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2400" dirty="0"/>
              <a:t>Each question sheet version includes a yellow call-out box with more details about the elements that can be edited</a:t>
            </a:r>
            <a:br>
              <a:rPr lang="en-US" sz="2400" dirty="0"/>
            </a:br>
            <a:endParaRPr lang="en-US" sz="240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2400" dirty="0">
                <a:solidFill>
                  <a:srgbClr val="4D5660"/>
                </a:solidFill>
              </a:rPr>
              <a:t>The sheet designs are default EU size A3. To print A3 as A4, set the paper size from the printer settings or inform the print house about the sizing</a:t>
            </a:r>
            <a:endParaRPr lang="en-US" sz="24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endParaRPr lang="en-US" sz="2400" dirty="0">
              <a:solidFill>
                <a:srgbClr val="4D5660"/>
              </a:solidFill>
            </a:endParaRP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EA1CD6-55A0-E047-6145-A1F7502B48CA}"/>
              </a:ext>
            </a:extLst>
          </p:cNvPr>
          <p:cNvSpPr/>
          <p:nvPr/>
        </p:nvSpPr>
        <p:spPr>
          <a:xfrm>
            <a:off x="13347145" y="9613678"/>
            <a:ext cx="1555611" cy="871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3ABDFBE-3418-308D-C799-F72D8AC8B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1179" y="9512650"/>
            <a:ext cx="1724473" cy="106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91881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2DEC835-3964-43B8-90FF-8A35A3DA8B04}"/>
              </a:ext>
            </a:extLst>
          </p:cNvPr>
          <p:cNvSpPr/>
          <p:nvPr/>
        </p:nvSpPr>
        <p:spPr>
          <a:xfrm>
            <a:off x="1" y="0"/>
            <a:ext cx="15119350" cy="10691813"/>
          </a:xfrm>
          <a:prstGeom prst="rect">
            <a:avLst/>
          </a:prstGeom>
          <a:solidFill>
            <a:srgbClr val="D0F0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6" name="GUIDELINE delete/hide"/>
          <p:cNvSpPr/>
          <p:nvPr/>
        </p:nvSpPr>
        <p:spPr>
          <a:xfrm>
            <a:off x="1619250" y="1204913"/>
            <a:ext cx="11880850" cy="8281987"/>
          </a:xfrm>
          <a:prstGeom prst="rect">
            <a:avLst/>
          </a:prstGeom>
          <a:noFill/>
          <a:ln w="3175" cmpd="sng">
            <a:solidFill>
              <a:schemeClr val="accent3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136" tIns="52567" rIns="105136" bIns="52567" rtlCol="0" anchor="t" anchorCtr="0"/>
          <a:lstStyle/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Arial" charset="0"/>
                <a:cs typeface="Arial"/>
              </a:rPr>
              <a:t>Text area. REMOVE THIS GUIDELINE</a:t>
            </a:r>
          </a:p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17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17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17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endParaRPr lang="en-US" sz="2817" b="1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endParaRPr lang="en-US" sz="2817" b="1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r>
              <a:rPr lang="en-US" sz="2800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QUESTION SHEET</a:t>
            </a:r>
          </a:p>
          <a:p>
            <a:pPr lvl="0" algn="ctr"/>
            <a:r>
              <a:rPr lang="en-US" sz="2800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Size: </a:t>
            </a:r>
            <a:r>
              <a:rPr lang="en-US" sz="2800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A3 / A4</a:t>
            </a:r>
          </a:p>
          <a:p>
            <a:pPr lvl="0" algn="ctr"/>
            <a:r>
              <a:rPr lang="en-US" sz="2800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Color mode: </a:t>
            </a:r>
            <a:r>
              <a:rPr lang="en-US" sz="2800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RGB</a:t>
            </a:r>
          </a:p>
          <a:p>
            <a:pPr lvl="0" algn="ctr"/>
            <a:r>
              <a:rPr lang="en-US" sz="2800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Image resolution </a:t>
            </a:r>
            <a:r>
              <a:rPr lang="en-US" sz="2800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min. 300 PPI</a:t>
            </a:r>
            <a:br>
              <a:rPr lang="en-US" sz="2800">
                <a:latin typeface="Arial" charset="0"/>
                <a:ea typeface="Arial" charset="0"/>
                <a:cs typeface="Arial" charset="0"/>
              </a:rPr>
            </a:br>
            <a:r>
              <a:rPr lang="en-US" sz="2800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Save: </a:t>
            </a:r>
            <a:r>
              <a:rPr lang="en-US" sz="2800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PowerPoint PDF, PowerPoint file</a:t>
            </a:r>
          </a:p>
          <a:p>
            <a:pPr lvl="0" algn="ctr"/>
            <a:endParaRPr lang="en-US" sz="280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ctr" defTabSz="1238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17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GUIDELINE delete/hide"/>
          <p:cNvSpPr/>
          <p:nvPr/>
        </p:nvSpPr>
        <p:spPr>
          <a:xfrm>
            <a:off x="2074126" y="2052147"/>
            <a:ext cx="2355634" cy="1808653"/>
          </a:xfrm>
          <a:prstGeom prst="downArrowCallout">
            <a:avLst>
              <a:gd name="adj1" fmla="val 13896"/>
              <a:gd name="adj2" fmla="val 18597"/>
              <a:gd name="adj3" fmla="val 21335"/>
              <a:gd name="adj4" fmla="val 649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811" tIns="64406" rIns="128811" bIns="644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Background color can be changed</a:t>
            </a:r>
          </a:p>
        </p:txBody>
      </p:sp>
      <p:grpSp>
        <p:nvGrpSpPr>
          <p:cNvPr id="13" name="ONLY FOR HON design area"/>
          <p:cNvGrpSpPr/>
          <p:nvPr/>
        </p:nvGrpSpPr>
        <p:grpSpPr>
          <a:xfrm>
            <a:off x="1079500" y="773113"/>
            <a:ext cx="12960350" cy="9001125"/>
            <a:chOff x="1079500" y="773113"/>
            <a:chExt cx="12960350" cy="9001125"/>
          </a:xfrm>
        </p:grpSpPr>
        <p:sp>
          <p:nvSpPr>
            <p:cNvPr id="4" name="ONLY FOR HON design area"/>
            <p:cNvSpPr/>
            <p:nvPr/>
          </p:nvSpPr>
          <p:spPr>
            <a:xfrm>
              <a:off x="1079500" y="773113"/>
              <a:ext cx="12960350" cy="9001125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31217" y="791852"/>
              <a:ext cx="4345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>
                  <a:latin typeface="Arial" charset="0"/>
                  <a:ea typeface="Arial" charset="0"/>
                  <a:cs typeface="Arial" charset="0"/>
                </a:rPr>
                <a:t>ONLY FOR HON design area</a:t>
              </a:r>
            </a:p>
          </p:txBody>
        </p:sp>
      </p:grpSp>
      <p:sp>
        <p:nvSpPr>
          <p:cNvPr id="16" name="GUIDELINE delete/hide"/>
          <p:cNvSpPr/>
          <p:nvPr/>
        </p:nvSpPr>
        <p:spPr>
          <a:xfrm flipH="1">
            <a:off x="11937998" y="7729487"/>
            <a:ext cx="2509522" cy="1503280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accent6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811" tIns="64406" rIns="128811" bIns="644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Frame area margin line:</a:t>
            </a:r>
          </a:p>
          <a:p>
            <a:pPr algn="ctr"/>
            <a:r>
              <a:rPr lang="en-US" sz="2000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17" name="GUIDELINE delete/hide"/>
          <p:cNvSpPr/>
          <p:nvPr/>
        </p:nvSpPr>
        <p:spPr>
          <a:xfrm flipH="1">
            <a:off x="11511278" y="4325887"/>
            <a:ext cx="2509522" cy="1503280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tx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811" tIns="64406" rIns="128811" bIns="644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2000" noProof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Design area margin line:</a:t>
            </a:r>
          </a:p>
          <a:p>
            <a:pPr lvl="0" algn="ctr"/>
            <a:r>
              <a:rPr lang="en-US" sz="2000" noProof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18" name="GUIDELINE delete/hide"/>
          <p:cNvSpPr/>
          <p:nvPr/>
        </p:nvSpPr>
        <p:spPr>
          <a:xfrm flipH="1">
            <a:off x="10962638" y="2080527"/>
            <a:ext cx="2509522" cy="1503280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accent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811" tIns="64406" rIns="128811" bIns="644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2000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Text area margin line:</a:t>
            </a:r>
          </a:p>
          <a:p>
            <a:pPr lvl="0" algn="ctr"/>
            <a:r>
              <a:rPr lang="en-US" sz="2000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E3345D-66A9-C6AD-B0C7-9886F2733C0E}"/>
              </a:ext>
            </a:extLst>
          </p:cNvPr>
          <p:cNvSpPr txBox="1"/>
          <p:nvPr/>
        </p:nvSpPr>
        <p:spPr>
          <a:xfrm>
            <a:off x="15361707" y="-5646"/>
            <a:ext cx="4549709" cy="150810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/>
              <a:t>Margins &amp; guides</a:t>
            </a:r>
          </a:p>
          <a:p>
            <a:endParaRPr lang="en-US" sz="2400" b="1"/>
          </a:p>
          <a:p>
            <a:r>
              <a:rPr lang="en-US" sz="2000"/>
              <a:t>Make sure your designs and texts do not go over the noted margins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08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" y="0"/>
            <a:ext cx="15119350" cy="106918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5164" y="6230679"/>
            <a:ext cx="12589023" cy="282634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3800">
                <a:solidFill>
                  <a:schemeClr val="bg1"/>
                </a:solidFill>
              </a:rPr>
              <a:t>Feedback</a:t>
            </a:r>
            <a:endParaRPr lang="en-US" sz="19800">
              <a:solidFill>
                <a:schemeClr val="bg1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B0D7E06-5D41-B90E-593B-4B5C05B23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1730" y="1634787"/>
            <a:ext cx="4595891" cy="45958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2E4852-A64F-BA8F-E142-000680655B0A}"/>
              </a:ext>
            </a:extLst>
          </p:cNvPr>
          <p:cNvSpPr txBox="1"/>
          <p:nvPr/>
        </p:nvSpPr>
        <p:spPr>
          <a:xfrm>
            <a:off x="15310299" y="25465"/>
            <a:ext cx="5094692" cy="360098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/>
              <a:t>Default version</a:t>
            </a:r>
            <a:endParaRPr lang="en-US" sz="2800" dirty="0"/>
          </a:p>
          <a:p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'Feedback text' (can be translated)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000"/>
              <a:t>Background color 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Text color</a:t>
            </a:r>
          </a:p>
          <a:p>
            <a:endParaRPr lang="en-US" sz="2000"/>
          </a:p>
          <a:p>
            <a:r>
              <a:rPr lang="en-US" sz="2000" dirty="0"/>
              <a:t>Note: adjust the font size depending on the length of the survey question</a:t>
            </a:r>
          </a:p>
          <a:p>
            <a:endParaRPr lang="en-US" sz="2000"/>
          </a:p>
          <a:p>
            <a:r>
              <a:rPr lang="en-US" sz="2000" dirty="0"/>
              <a:t>Feedback finger icon should not be removed</a:t>
            </a:r>
          </a:p>
        </p:txBody>
      </p:sp>
    </p:spTree>
    <p:extLst>
      <p:ext uri="{BB962C8B-B14F-4D97-AF65-F5344CB8AC3E}">
        <p14:creationId xmlns:p14="http://schemas.microsoft.com/office/powerpoint/2010/main" val="425535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1" y="0"/>
            <a:ext cx="15119350" cy="106918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6075" y="2272738"/>
            <a:ext cx="11887200" cy="6146336"/>
          </a:xfrm>
        </p:spPr>
        <p:txBody>
          <a:bodyPr>
            <a:normAutofit/>
          </a:bodyPr>
          <a:lstStyle/>
          <a:p>
            <a:pPr algn="ctr" defTabSz="1425550">
              <a:lnSpc>
                <a:spcPct val="100000"/>
              </a:lnSpc>
              <a:spcBef>
                <a:spcPct val="0"/>
              </a:spcBef>
            </a:pPr>
            <a:r>
              <a:rPr lang="en-IE" sz="11500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11500" b="1" noProof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3220C-76BA-23AC-7E42-6E28B78D2CCD}"/>
              </a:ext>
            </a:extLst>
          </p:cNvPr>
          <p:cNvSpPr txBox="1"/>
          <p:nvPr/>
        </p:nvSpPr>
        <p:spPr>
          <a:xfrm>
            <a:off x="15310299" y="25465"/>
            <a:ext cx="5094692" cy="267765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/>
              <a:t>Single language version</a:t>
            </a:r>
            <a:endParaRPr lang="en-US" sz="2800" dirty="0"/>
          </a:p>
          <a:p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Survey question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Background color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Font color</a:t>
            </a:r>
          </a:p>
          <a:p>
            <a:endParaRPr lang="en-US" sz="2000"/>
          </a:p>
          <a:p>
            <a:r>
              <a:rPr lang="en-US" sz="2000" dirty="0"/>
              <a:t>Note: adjust the font size depending on the length of the survey question</a:t>
            </a:r>
          </a:p>
        </p:txBody>
      </p:sp>
    </p:spTree>
    <p:extLst>
      <p:ext uri="{BB962C8B-B14F-4D97-AF65-F5344CB8AC3E}">
        <p14:creationId xmlns:p14="http://schemas.microsoft.com/office/powerpoint/2010/main" val="266497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1" y="0"/>
            <a:ext cx="15119350" cy="106918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6075" y="1737884"/>
            <a:ext cx="11887200" cy="4200219"/>
          </a:xfrm>
        </p:spPr>
        <p:txBody>
          <a:bodyPr>
            <a:normAutofit/>
          </a:bodyPr>
          <a:lstStyle/>
          <a:p>
            <a:pPr algn="ctr" defTabSz="1425550">
              <a:lnSpc>
                <a:spcPct val="100000"/>
              </a:lnSpc>
              <a:spcBef>
                <a:spcPts val="0"/>
              </a:spcBef>
            </a:pPr>
            <a:r>
              <a:rPr lang="en-IE" sz="9600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9600" b="1" noProof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DA7771-56A8-09C3-2662-6210A51A9E20}"/>
              </a:ext>
            </a:extLst>
          </p:cNvPr>
          <p:cNvSpPr txBox="1">
            <a:spLocks/>
          </p:cNvSpPr>
          <p:nvPr/>
        </p:nvSpPr>
        <p:spPr>
          <a:xfrm>
            <a:off x="1616075" y="5299132"/>
            <a:ext cx="11887200" cy="3015826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200" b="0" dirty="0">
                <a:solidFill>
                  <a:schemeClr val="bg1"/>
                </a:solidFill>
                <a:latin typeface="Raleway"/>
              </a:rPr>
              <a:t>Miten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04FE7-DE77-6E66-167E-DED3C5883CEF}"/>
              </a:ext>
            </a:extLst>
          </p:cNvPr>
          <p:cNvSpPr txBox="1"/>
          <p:nvPr/>
        </p:nvSpPr>
        <p:spPr>
          <a:xfrm>
            <a:off x="15310299" y="25465"/>
            <a:ext cx="5094692" cy="267765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/>
              <a:t>Multiple language version</a:t>
            </a:r>
            <a:endParaRPr lang="en-US" sz="2800"/>
          </a:p>
          <a:p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Survey question in chosen languages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Background color</a:t>
            </a:r>
            <a:endParaRPr lang="en-US" dirty="0"/>
          </a:p>
          <a:p>
            <a:pPr marL="342900" indent="-342900">
              <a:buFont typeface="Arial,Sans-Serif"/>
              <a:buChar char="•"/>
            </a:pPr>
            <a:r>
              <a:rPr lang="en-US" sz="2000" dirty="0"/>
              <a:t>Font color</a:t>
            </a:r>
          </a:p>
          <a:p>
            <a:endParaRPr lang="en-US" sz="2000"/>
          </a:p>
          <a:p>
            <a:r>
              <a:rPr lang="en-US" sz="2000" dirty="0"/>
              <a:t>Note: adjust the font size depending on the length of the survey question</a:t>
            </a:r>
          </a:p>
        </p:txBody>
      </p:sp>
    </p:spTree>
    <p:extLst>
      <p:ext uri="{BB962C8B-B14F-4D97-AF65-F5344CB8AC3E}">
        <p14:creationId xmlns:p14="http://schemas.microsoft.com/office/powerpoint/2010/main" val="130699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1" y="0"/>
            <a:ext cx="15119350" cy="106918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00" y="1207939"/>
            <a:ext cx="11887200" cy="4682673"/>
          </a:xfrm>
        </p:spPr>
        <p:txBody>
          <a:bodyPr>
            <a:normAutofit/>
          </a:bodyPr>
          <a:lstStyle/>
          <a:p>
            <a:pPr algn="ctr" defTabSz="1425550">
              <a:lnSpc>
                <a:spcPct val="100000"/>
              </a:lnSpc>
              <a:spcBef>
                <a:spcPts val="0"/>
              </a:spcBef>
            </a:pPr>
            <a:r>
              <a:rPr lang="en-IE" sz="9600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9600" b="1" noProof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DA7771-56A8-09C3-2662-6210A51A9E20}"/>
              </a:ext>
            </a:extLst>
          </p:cNvPr>
          <p:cNvSpPr txBox="1">
            <a:spLocks/>
          </p:cNvSpPr>
          <p:nvPr/>
        </p:nvSpPr>
        <p:spPr>
          <a:xfrm>
            <a:off x="1709500" y="5465962"/>
            <a:ext cx="11887200" cy="1910850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200" b="0" dirty="0">
                <a:solidFill>
                  <a:schemeClr val="bg1"/>
                </a:solidFill>
                <a:latin typeface="Raleway"/>
              </a:rPr>
              <a:t>Miten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04FE7-DE77-6E66-167E-DED3C5883CEF}"/>
              </a:ext>
            </a:extLst>
          </p:cNvPr>
          <p:cNvSpPr txBox="1"/>
          <p:nvPr/>
        </p:nvSpPr>
        <p:spPr>
          <a:xfrm>
            <a:off x="15310299" y="25465"/>
            <a:ext cx="5094692" cy="267765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/>
              <a:t>Multiple language version</a:t>
            </a:r>
            <a:endParaRPr lang="en-US" sz="2800" dirty="0"/>
          </a:p>
          <a:p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Survey question in chosen languages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Background color</a:t>
            </a:r>
            <a:endParaRPr lang="en-US" dirty="0"/>
          </a:p>
          <a:p>
            <a:pPr marL="342900" indent="-342900">
              <a:buFont typeface="Arial,Sans-Serif"/>
              <a:buChar char="•"/>
            </a:pPr>
            <a:r>
              <a:rPr lang="en-US" sz="2000" dirty="0"/>
              <a:t>Font color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/>
              <a:t>Note: adjust the font size depending on the length of the survey question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FCA5EC-7573-8764-B6D0-1AA3A3261394}"/>
              </a:ext>
            </a:extLst>
          </p:cNvPr>
          <p:cNvSpPr txBox="1">
            <a:spLocks/>
          </p:cNvSpPr>
          <p:nvPr/>
        </p:nvSpPr>
        <p:spPr>
          <a:xfrm>
            <a:off x="1711549" y="7159549"/>
            <a:ext cx="11887200" cy="1401656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200" b="0" dirty="0">
                <a:solidFill>
                  <a:schemeClr val="bg1"/>
                </a:solidFill>
                <a:latin typeface="Raleway"/>
              </a:rPr>
              <a:t>Hur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lyckades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 vi </a:t>
            </a:r>
            <a:r>
              <a:rPr lang="en-US" sz="6200" b="0" err="1">
                <a:solidFill>
                  <a:schemeClr val="bg1"/>
                </a:solidFill>
                <a:latin typeface="Raleway"/>
              </a:rPr>
              <a:t>idag</a:t>
            </a:r>
            <a:r>
              <a:rPr lang="en-US" sz="6200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582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CB049304-A296-3F56-886D-3285A26785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78" b="237"/>
          <a:stretch/>
        </p:blipFill>
        <p:spPr>
          <a:xfrm>
            <a:off x="0" y="0"/>
            <a:ext cx="15119350" cy="106918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2422" y="2899841"/>
            <a:ext cx="6788698" cy="4155553"/>
          </a:xfrm>
          <a:prstGeom prst="rect">
            <a:avLst/>
          </a:prstGeom>
          <a:noFill/>
        </p:spPr>
        <p:txBody>
          <a:bodyPr wrap="square" lIns="92005" tIns="46002" rIns="92005" bIns="46002" rtlCol="0" anchor="t">
            <a:spAutoFit/>
          </a:bodyPr>
          <a:lstStyle/>
          <a:p>
            <a:pPr defTabSz="1425550">
              <a:spcBef>
                <a:spcPct val="0"/>
              </a:spcBef>
            </a:pPr>
            <a:r>
              <a:rPr lang="en-IE" sz="8800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8800" b="1" noProof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AF726D-46EE-825C-2AC3-056D04827E22}"/>
              </a:ext>
            </a:extLst>
          </p:cNvPr>
          <p:cNvSpPr txBox="1"/>
          <p:nvPr/>
        </p:nvSpPr>
        <p:spPr>
          <a:xfrm>
            <a:off x="15310299" y="25465"/>
            <a:ext cx="5094692" cy="4216539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/>
              <a:t>Person + QR code version</a:t>
            </a:r>
            <a:endParaRPr lang="en-US" sz="2800" dirty="0"/>
          </a:p>
          <a:p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Additional QR code to survey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Additional information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Survey question (optional multi-language)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Font color</a:t>
            </a:r>
          </a:p>
          <a:p>
            <a:endParaRPr lang="en-US" sz="2000"/>
          </a:p>
          <a:p>
            <a:r>
              <a:rPr lang="en-US" sz="2000" dirty="0"/>
              <a:t>Note: adjust the font size depending on the length of the survey question</a:t>
            </a:r>
          </a:p>
          <a:p>
            <a:endParaRPr lang="en-US" sz="2000"/>
          </a:p>
          <a:p>
            <a:r>
              <a:rPr lang="en-US" sz="2000" dirty="0" err="1"/>
              <a:t>HappyOrNot</a:t>
            </a:r>
            <a:r>
              <a:rPr lang="en-US" sz="2000" dirty="0"/>
              <a:t> logo cannot be removed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D60AC1-C98E-4616-7D1F-CE7CAC23E9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8593" y="1204913"/>
            <a:ext cx="2827844" cy="176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54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7B26CB-E83E-8B82-3F49-372B2C65B9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-5399" t="-2590" r="60405" b="2781"/>
          <a:stretch/>
        </p:blipFill>
        <p:spPr>
          <a:xfrm>
            <a:off x="7847230" y="1290938"/>
            <a:ext cx="6230711" cy="809440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C441DB-4E3C-AAFE-7ED1-EC6350A26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6397" y="3495630"/>
            <a:ext cx="7888139" cy="2581379"/>
          </a:xfrm>
        </p:spPr>
        <p:txBody>
          <a:bodyPr/>
          <a:lstStyle/>
          <a:p>
            <a:r>
              <a:rPr lang="en-US" sz="9350" dirty="0"/>
              <a:t>Example </a:t>
            </a:r>
            <a:br>
              <a:rPr lang="en-US" sz="9350" dirty="0"/>
            </a:br>
            <a:r>
              <a:rPr lang="en-US" sz="9350" dirty="0"/>
              <a:t>mock-ups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FD9DE6-BB23-BAB8-604C-B14AA2C1A31F}"/>
              </a:ext>
            </a:extLst>
          </p:cNvPr>
          <p:cNvSpPr/>
          <p:nvPr/>
        </p:nvSpPr>
        <p:spPr>
          <a:xfrm>
            <a:off x="13564931" y="9769239"/>
            <a:ext cx="1415606" cy="7778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6897274-A8BC-F11E-51C2-25AB715B8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26819" y="9621543"/>
            <a:ext cx="1724473" cy="106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38384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HappyOrNot_template_embedded">
  <a:themeElements>
    <a:clrScheme name="Custom 10">
      <a:dk1>
        <a:srgbClr val="22272E"/>
      </a:dk1>
      <a:lt1>
        <a:srgbClr val="FFFFFF"/>
      </a:lt1>
      <a:dk2>
        <a:srgbClr val="22272E"/>
      </a:dk2>
      <a:lt2>
        <a:srgbClr val="F3F6F9"/>
      </a:lt2>
      <a:accent1>
        <a:srgbClr val="B3BCC7"/>
      </a:accent1>
      <a:accent2>
        <a:srgbClr val="4C555E"/>
      </a:accent2>
      <a:accent3>
        <a:srgbClr val="028CDA"/>
      </a:accent3>
      <a:accent4>
        <a:srgbClr val="0BA95D"/>
      </a:accent4>
      <a:accent5>
        <a:srgbClr val="99CC9A"/>
      </a:accent5>
      <a:accent6>
        <a:srgbClr val="ECADAB"/>
      </a:accent6>
      <a:hlink>
        <a:srgbClr val="0BA95D"/>
      </a:hlink>
      <a:folHlink>
        <a:srgbClr val="0BA95D"/>
      </a:folHlink>
    </a:clrScheme>
    <a:fontScheme name="Custom 7">
      <a:majorFont>
        <a:latin typeface="Raleway Bold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ppyOrNot_QuestionSheetDesign_PPTX_A3_A4_Finnish" id="{31591345-126F-4EBF-A795-00564A2A6734}" vid="{DC4A25DA-0983-4738-B15D-C5C256172F98}"/>
    </a:ext>
  </a:extLst>
</a:theme>
</file>

<file path=ppt/theme/theme2.xml><?xml version="1.0" encoding="utf-8"?>
<a:theme xmlns:a="http://schemas.openxmlformats.org/drawingml/2006/main" name="Office Theme">
  <a:themeElements>
    <a:clrScheme name="Custom 8">
      <a:dk1>
        <a:srgbClr val="22272E"/>
      </a:dk1>
      <a:lt1>
        <a:srgbClr val="FFFFFF"/>
      </a:lt1>
      <a:dk2>
        <a:srgbClr val="22272E"/>
      </a:dk2>
      <a:lt2>
        <a:srgbClr val="F3F6F9"/>
      </a:lt2>
      <a:accent1>
        <a:srgbClr val="B3BCC7"/>
      </a:accent1>
      <a:accent2>
        <a:srgbClr val="4C555E"/>
      </a:accent2>
      <a:accent3>
        <a:srgbClr val="028CDA"/>
      </a:accent3>
      <a:accent4>
        <a:srgbClr val="0BA95D"/>
      </a:accent4>
      <a:accent5>
        <a:srgbClr val="99CC9A"/>
      </a:accent5>
      <a:accent6>
        <a:srgbClr val="ECADAB"/>
      </a:accent6>
      <a:hlink>
        <a:srgbClr val="0BA95D"/>
      </a:hlink>
      <a:folHlink>
        <a:srgbClr val="0BA95D"/>
      </a:folHlink>
    </a:clrScheme>
    <a:fontScheme name="Custom 7">
      <a:majorFont>
        <a:latin typeface="Raleway Bold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eee449-8d62-4ca7-9ca8-eb376c38289d">
      <Terms xmlns="http://schemas.microsoft.com/office/infopath/2007/PartnerControls"/>
    </lcf76f155ced4ddcb4097134ff3c332f>
    <TaxCatchAll xmlns="f53ea8db-890d-4681-9c5a-d634365c310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3321FEBD5F4540ABCEDBD083155DEA" ma:contentTypeVersion="18" ma:contentTypeDescription="Create a new document." ma:contentTypeScope="" ma:versionID="5e4a30cac72fa9294241dd381b42232a">
  <xsd:schema xmlns:xsd="http://www.w3.org/2001/XMLSchema" xmlns:xs="http://www.w3.org/2001/XMLSchema" xmlns:p="http://schemas.microsoft.com/office/2006/metadata/properties" xmlns:ns2="68eee449-8d62-4ca7-9ca8-eb376c38289d" xmlns:ns3="f53ea8db-890d-4681-9c5a-d634365c3108" targetNamespace="http://schemas.microsoft.com/office/2006/metadata/properties" ma:root="true" ma:fieldsID="f5adc72355d5fd588af1facc82e65651" ns2:_="" ns3:_="">
    <xsd:import namespace="68eee449-8d62-4ca7-9ca8-eb376c38289d"/>
    <xsd:import namespace="f53ea8db-890d-4681-9c5a-d634365c31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eee449-8d62-4ca7-9ca8-eb376c3828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b29f161-7b36-4979-88ed-21f62cc291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3ea8db-890d-4681-9c5a-d634365c310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73c0dd-a37b-4fb5-aced-9f2d2c6ed24f}" ma:internalName="TaxCatchAll" ma:showField="CatchAllData" ma:web="f53ea8db-890d-4681-9c5a-d634365c31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06B490-3A6C-44C4-8641-ABBFBA0F4E8B}">
  <ds:schemaRefs>
    <ds:schemaRef ds:uri="68eee449-8d62-4ca7-9ca8-eb376c38289d"/>
    <ds:schemaRef ds:uri="f53ea8db-890d-4681-9c5a-d634365c310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2AEFFBF-D835-41A6-AD2A-33D2490074D6}">
  <ds:schemaRefs>
    <ds:schemaRef ds:uri="68eee449-8d62-4ca7-9ca8-eb376c38289d"/>
    <ds:schemaRef ds:uri="f53ea8db-890d-4681-9c5a-d634365c310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C622FAE-007A-4E13-B585-8A72679647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HappyOrNot_template_embedded</Template>
  <TotalTime>0</TotalTime>
  <Words>384</Words>
  <Application>Microsoft Office PowerPoint</Application>
  <PresentationFormat>Mukautettu</PresentationFormat>
  <Paragraphs>84</Paragraphs>
  <Slides>10</Slides>
  <Notes>2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10</vt:i4>
      </vt:variant>
    </vt:vector>
  </HeadingPairs>
  <TitlesOfParts>
    <vt:vector size="17" baseType="lpstr">
      <vt:lpstr>Raleway Bold</vt:lpstr>
      <vt:lpstr>Arial,Sans-Serif</vt:lpstr>
      <vt:lpstr>Arial</vt:lpstr>
      <vt:lpstr>Calibri</vt:lpstr>
      <vt:lpstr>Raleway</vt:lpstr>
      <vt:lpstr>HappyOrNot_template_embedded</vt:lpstr>
      <vt:lpstr>Office Theme</vt:lpstr>
      <vt:lpstr>Question Sheet Templates</vt:lpstr>
      <vt:lpstr>Instructions</vt:lpstr>
      <vt:lpstr>PowerPoint-esitys</vt:lpstr>
      <vt:lpstr>Feedback</vt:lpstr>
      <vt:lpstr>Please rate our service today</vt:lpstr>
      <vt:lpstr>Please rate our service today</vt:lpstr>
      <vt:lpstr>Please rate our service today</vt:lpstr>
      <vt:lpstr>PowerPoint-esitys</vt:lpstr>
      <vt:lpstr>Example  mock-ups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Borg</dc:creator>
  <cp:lastModifiedBy>Mirka Sillanpää</cp:lastModifiedBy>
  <cp:revision>160</cp:revision>
  <cp:lastPrinted>2017-10-17T14:42:10Z</cp:lastPrinted>
  <dcterms:created xsi:type="dcterms:W3CDTF">2022-11-21T11:25:56Z</dcterms:created>
  <dcterms:modified xsi:type="dcterms:W3CDTF">2025-08-04T10:54:13Z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0x010100273321FEBD5F4540ABCEDBD083155DEA</vt:lpwstr>
  </property>
  <property fmtid="{D5CDD505-2E9C-101B-9397-08002B2CF9AE}" pid="3" name="MediaServiceImageTags">
    <vt:lpwstr/>
  </property>
</Properties>
</file>